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0058400" cy="77724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448">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2BAAB76-9F09-410D-BB5E-D9ADC241C34E}">
  <a:tblStyle styleId="{D2BAAB76-9F09-410D-BB5E-D9ADC241C34E}"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1"/>
    <p:restoredTop sz="94687"/>
  </p:normalViewPr>
  <p:slideViewPr>
    <p:cSldViewPr snapToGrid="0">
      <p:cViewPr varScale="1">
        <p:scale>
          <a:sx n="99" d="100"/>
          <a:sy n="99" d="100"/>
        </p:scale>
        <p:origin x="1824" y="184"/>
      </p:cViewPr>
      <p:guideLst>
        <p:guide orient="horz" pos="2448"/>
        <p:guide pos="31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210545" y="685800"/>
            <a:ext cx="4437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1210545" y="685800"/>
            <a:ext cx="44376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e8dda56dba_0_56:notes"/>
          <p:cNvSpPr>
            <a:spLocks noGrp="1" noRot="1" noChangeAspect="1"/>
          </p:cNvSpPr>
          <p:nvPr>
            <p:ph type="sldImg" idx="2"/>
          </p:nvPr>
        </p:nvSpPr>
        <p:spPr>
          <a:xfrm>
            <a:off x="1210535" y="685800"/>
            <a:ext cx="44376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e8dda56dba_0_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b="1">
                <a:solidFill>
                  <a:schemeClr val="dk1"/>
                </a:solidFill>
              </a:rPr>
              <a:t>Before and After Revision Activities</a:t>
            </a:r>
            <a:r>
              <a:rPr lang="en">
                <a:solidFill>
                  <a:schemeClr val="dk1"/>
                </a:solidFill>
              </a:rPr>
              <a:t> - These are designed for independent practice and application of skills that have been taught. </a:t>
            </a:r>
            <a:endParaRPr>
              <a:solidFill>
                <a:schemeClr val="dk1"/>
              </a:solidFill>
            </a:endParaRPr>
          </a:p>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ge8dda56dba_0_72:notes"/>
          <p:cNvSpPr>
            <a:spLocks noGrp="1" noRot="1" noChangeAspect="1"/>
          </p:cNvSpPr>
          <p:nvPr>
            <p:ph type="sldImg" idx="2"/>
          </p:nvPr>
        </p:nvSpPr>
        <p:spPr>
          <a:xfrm>
            <a:off x="1210535" y="685800"/>
            <a:ext cx="44376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4" name="Google Shape;204;ge8dda56dba_0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ebdd83e894_0_12:notes"/>
          <p:cNvSpPr>
            <a:spLocks noGrp="1" noRot="1" noChangeAspect="1"/>
          </p:cNvSpPr>
          <p:nvPr>
            <p:ph type="sldImg" idx="2"/>
          </p:nvPr>
        </p:nvSpPr>
        <p:spPr>
          <a:xfrm>
            <a:off x="1210535" y="685800"/>
            <a:ext cx="44376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6" name="Google Shape;216;gebdd83e894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ge8dda56dba_0_88:notes"/>
          <p:cNvSpPr>
            <a:spLocks noGrp="1" noRot="1" noChangeAspect="1"/>
          </p:cNvSpPr>
          <p:nvPr>
            <p:ph type="sldImg" idx="2"/>
          </p:nvPr>
        </p:nvSpPr>
        <p:spPr>
          <a:xfrm>
            <a:off x="1210535" y="685800"/>
            <a:ext cx="44376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1" name="Google Shape;231;ge8dda56dba_0_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ge8dda56dba_0_101:notes"/>
          <p:cNvSpPr>
            <a:spLocks noGrp="1" noRot="1" noChangeAspect="1"/>
          </p:cNvSpPr>
          <p:nvPr>
            <p:ph type="sldImg" idx="2"/>
          </p:nvPr>
        </p:nvSpPr>
        <p:spPr>
          <a:xfrm>
            <a:off x="1210535" y="685800"/>
            <a:ext cx="44376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5" name="Google Shape;245;ge8dda56dba_0_1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ge8dda56dba_0_112:notes"/>
          <p:cNvSpPr>
            <a:spLocks noGrp="1" noRot="1" noChangeAspect="1"/>
          </p:cNvSpPr>
          <p:nvPr>
            <p:ph type="sldImg" idx="2"/>
          </p:nvPr>
        </p:nvSpPr>
        <p:spPr>
          <a:xfrm>
            <a:off x="1210535" y="685800"/>
            <a:ext cx="44376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7" name="Google Shape;257;ge8dda56dba_0_1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Google Shape;268;ge8dda56dba_0_123:notes"/>
          <p:cNvSpPr>
            <a:spLocks noGrp="1" noRot="1" noChangeAspect="1"/>
          </p:cNvSpPr>
          <p:nvPr>
            <p:ph type="sldImg" idx="2"/>
          </p:nvPr>
        </p:nvSpPr>
        <p:spPr>
          <a:xfrm>
            <a:off x="1210535" y="685800"/>
            <a:ext cx="44376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9" name="Google Shape;269;ge8dda56dba_0_1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eaac615e1e_0_0:notes"/>
          <p:cNvSpPr>
            <a:spLocks noGrp="1" noRot="1" noChangeAspect="1"/>
          </p:cNvSpPr>
          <p:nvPr>
            <p:ph type="sldImg" idx="2"/>
          </p:nvPr>
        </p:nvSpPr>
        <p:spPr>
          <a:xfrm>
            <a:off x="1211263" y="685800"/>
            <a:ext cx="443706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eaac615e1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eaafacd48c_0_22:notes"/>
          <p:cNvSpPr>
            <a:spLocks noGrp="1" noRot="1" noChangeAspect="1"/>
          </p:cNvSpPr>
          <p:nvPr>
            <p:ph type="sldImg" idx="2"/>
          </p:nvPr>
        </p:nvSpPr>
        <p:spPr>
          <a:xfrm>
            <a:off x="1210535" y="685800"/>
            <a:ext cx="44376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eaafacd48c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*Choose (see Weekly Pacing Guide)</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eaafacd48c_0_46:notes"/>
          <p:cNvSpPr>
            <a:spLocks noGrp="1" noRot="1" noChangeAspect="1"/>
          </p:cNvSpPr>
          <p:nvPr>
            <p:ph type="sldImg" idx="2"/>
          </p:nvPr>
        </p:nvSpPr>
        <p:spPr>
          <a:xfrm>
            <a:off x="1210535" y="685800"/>
            <a:ext cx="44376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eaafacd48c_0_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a:solidFill>
                  <a:schemeClr val="dk1"/>
                </a:solidFill>
              </a:rPr>
              <a:t>*Choose (see Weekly Pacing Guide)</a:t>
            </a:r>
            <a:endParaRPr>
              <a:solidFill>
                <a:schemeClr val="dk1"/>
              </a:solidFill>
            </a:endParaRPr>
          </a:p>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ebdd83e894_0_0:notes"/>
          <p:cNvSpPr>
            <a:spLocks noGrp="1" noRot="1" noChangeAspect="1"/>
          </p:cNvSpPr>
          <p:nvPr>
            <p:ph type="sldImg" idx="2"/>
          </p:nvPr>
        </p:nvSpPr>
        <p:spPr>
          <a:xfrm>
            <a:off x="1210535" y="685800"/>
            <a:ext cx="44376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ebdd83e89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e8dda56dba_0_0:notes"/>
          <p:cNvSpPr>
            <a:spLocks noGrp="1" noRot="1" noChangeAspect="1"/>
          </p:cNvSpPr>
          <p:nvPr>
            <p:ph type="sldImg" idx="2"/>
          </p:nvPr>
        </p:nvSpPr>
        <p:spPr>
          <a:xfrm>
            <a:off x="1210535" y="685800"/>
            <a:ext cx="44376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e8dda56db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e8dda56dba_0_21:notes"/>
          <p:cNvSpPr>
            <a:spLocks noGrp="1" noRot="1" noChangeAspect="1"/>
          </p:cNvSpPr>
          <p:nvPr>
            <p:ph type="sldImg" idx="2"/>
          </p:nvPr>
        </p:nvSpPr>
        <p:spPr>
          <a:xfrm>
            <a:off x="1210535" y="685800"/>
            <a:ext cx="44376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1" name="Google Shape;151;ge8dda56db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e8dda56dba_0_33:notes"/>
          <p:cNvSpPr>
            <a:spLocks noGrp="1" noRot="1" noChangeAspect="1"/>
          </p:cNvSpPr>
          <p:nvPr>
            <p:ph type="sldImg" idx="2"/>
          </p:nvPr>
        </p:nvSpPr>
        <p:spPr>
          <a:xfrm>
            <a:off x="1210535" y="685800"/>
            <a:ext cx="44376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 name="Google Shape;163;ge8dda56dba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e8dda56dba_0_44:notes"/>
          <p:cNvSpPr>
            <a:spLocks noGrp="1" noRot="1" noChangeAspect="1"/>
          </p:cNvSpPr>
          <p:nvPr>
            <p:ph type="sldImg" idx="2"/>
          </p:nvPr>
        </p:nvSpPr>
        <p:spPr>
          <a:xfrm>
            <a:off x="1210535" y="685800"/>
            <a:ext cx="44376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ge8dda56dba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42879" y="1125136"/>
            <a:ext cx="9372600" cy="3101700"/>
          </a:xfrm>
          <a:prstGeom prst="rect">
            <a:avLst/>
          </a:prstGeom>
        </p:spPr>
        <p:txBody>
          <a:bodyPr spcFirstLastPara="1" wrap="square" lIns="113100" tIns="113100" rIns="113100" bIns="113100" anchor="b" anchorCtr="0">
            <a:normAutofit/>
          </a:bodyPr>
          <a:lstStyle>
            <a:lvl1pPr lvl="0" algn="ctr">
              <a:spcBef>
                <a:spcPts val="0"/>
              </a:spcBef>
              <a:spcAft>
                <a:spcPts val="0"/>
              </a:spcAft>
              <a:buSzPts val="6400"/>
              <a:buNone/>
              <a:defRPr sz="6400"/>
            </a:lvl1pPr>
            <a:lvl2pPr lvl="1" algn="ctr">
              <a:spcBef>
                <a:spcPts val="0"/>
              </a:spcBef>
              <a:spcAft>
                <a:spcPts val="0"/>
              </a:spcAft>
              <a:buSzPts val="6400"/>
              <a:buNone/>
              <a:defRPr sz="6400"/>
            </a:lvl2pPr>
            <a:lvl3pPr lvl="2" algn="ctr">
              <a:spcBef>
                <a:spcPts val="0"/>
              </a:spcBef>
              <a:spcAft>
                <a:spcPts val="0"/>
              </a:spcAft>
              <a:buSzPts val="6400"/>
              <a:buNone/>
              <a:defRPr sz="6400"/>
            </a:lvl3pPr>
            <a:lvl4pPr lvl="3" algn="ctr">
              <a:spcBef>
                <a:spcPts val="0"/>
              </a:spcBef>
              <a:spcAft>
                <a:spcPts val="0"/>
              </a:spcAft>
              <a:buSzPts val="6400"/>
              <a:buNone/>
              <a:defRPr sz="6400"/>
            </a:lvl4pPr>
            <a:lvl5pPr lvl="4" algn="ctr">
              <a:spcBef>
                <a:spcPts val="0"/>
              </a:spcBef>
              <a:spcAft>
                <a:spcPts val="0"/>
              </a:spcAft>
              <a:buSzPts val="6400"/>
              <a:buNone/>
              <a:defRPr sz="6400"/>
            </a:lvl5pPr>
            <a:lvl6pPr lvl="5" algn="ctr">
              <a:spcBef>
                <a:spcPts val="0"/>
              </a:spcBef>
              <a:spcAft>
                <a:spcPts val="0"/>
              </a:spcAft>
              <a:buSzPts val="6400"/>
              <a:buNone/>
              <a:defRPr sz="6400"/>
            </a:lvl6pPr>
            <a:lvl7pPr lvl="6" algn="ctr">
              <a:spcBef>
                <a:spcPts val="0"/>
              </a:spcBef>
              <a:spcAft>
                <a:spcPts val="0"/>
              </a:spcAft>
              <a:buSzPts val="6400"/>
              <a:buNone/>
              <a:defRPr sz="6400"/>
            </a:lvl7pPr>
            <a:lvl8pPr lvl="7" algn="ctr">
              <a:spcBef>
                <a:spcPts val="0"/>
              </a:spcBef>
              <a:spcAft>
                <a:spcPts val="0"/>
              </a:spcAft>
              <a:buSzPts val="6400"/>
              <a:buNone/>
              <a:defRPr sz="6400"/>
            </a:lvl8pPr>
            <a:lvl9pPr lvl="8" algn="ctr">
              <a:spcBef>
                <a:spcPts val="0"/>
              </a:spcBef>
              <a:spcAft>
                <a:spcPts val="0"/>
              </a:spcAft>
              <a:buSzPts val="6400"/>
              <a:buNone/>
              <a:defRPr sz="6400"/>
            </a:lvl9pPr>
          </a:lstStyle>
          <a:p>
            <a:endParaRPr/>
          </a:p>
        </p:txBody>
      </p:sp>
      <p:sp>
        <p:nvSpPr>
          <p:cNvPr id="11" name="Google Shape;11;p2"/>
          <p:cNvSpPr txBox="1">
            <a:spLocks noGrp="1"/>
          </p:cNvSpPr>
          <p:nvPr>
            <p:ph type="subTitle" idx="1"/>
          </p:nvPr>
        </p:nvSpPr>
        <p:spPr>
          <a:xfrm>
            <a:off x="342870" y="4282678"/>
            <a:ext cx="9372600" cy="1197600"/>
          </a:xfrm>
          <a:prstGeom prst="rect">
            <a:avLst/>
          </a:prstGeom>
        </p:spPr>
        <p:txBody>
          <a:bodyPr spcFirstLastPara="1" wrap="square" lIns="113100" tIns="113100" rIns="113100" bIns="113100" anchor="t" anchorCtr="0">
            <a:normAutofit/>
          </a:bodyPr>
          <a:lstStyle>
            <a:lvl1pPr lvl="0" algn="ctr">
              <a:lnSpc>
                <a:spcPct val="100000"/>
              </a:lnSpc>
              <a:spcBef>
                <a:spcPts val="0"/>
              </a:spcBef>
              <a:spcAft>
                <a:spcPts val="0"/>
              </a:spcAft>
              <a:buSzPts val="3500"/>
              <a:buNone/>
              <a:defRPr sz="3500"/>
            </a:lvl1pPr>
            <a:lvl2pPr lvl="1" algn="ctr">
              <a:lnSpc>
                <a:spcPct val="100000"/>
              </a:lnSpc>
              <a:spcBef>
                <a:spcPts val="0"/>
              </a:spcBef>
              <a:spcAft>
                <a:spcPts val="0"/>
              </a:spcAft>
              <a:buSzPts val="3500"/>
              <a:buNone/>
              <a:defRPr sz="3500"/>
            </a:lvl2pPr>
            <a:lvl3pPr lvl="2" algn="ctr">
              <a:lnSpc>
                <a:spcPct val="100000"/>
              </a:lnSpc>
              <a:spcBef>
                <a:spcPts val="0"/>
              </a:spcBef>
              <a:spcAft>
                <a:spcPts val="0"/>
              </a:spcAft>
              <a:buSzPts val="3500"/>
              <a:buNone/>
              <a:defRPr sz="3500"/>
            </a:lvl3pPr>
            <a:lvl4pPr lvl="3" algn="ctr">
              <a:lnSpc>
                <a:spcPct val="100000"/>
              </a:lnSpc>
              <a:spcBef>
                <a:spcPts val="0"/>
              </a:spcBef>
              <a:spcAft>
                <a:spcPts val="0"/>
              </a:spcAft>
              <a:buSzPts val="3500"/>
              <a:buNone/>
              <a:defRPr sz="3500"/>
            </a:lvl4pPr>
            <a:lvl5pPr lvl="4" algn="ctr">
              <a:lnSpc>
                <a:spcPct val="100000"/>
              </a:lnSpc>
              <a:spcBef>
                <a:spcPts val="0"/>
              </a:spcBef>
              <a:spcAft>
                <a:spcPts val="0"/>
              </a:spcAft>
              <a:buSzPts val="3500"/>
              <a:buNone/>
              <a:defRPr sz="3500"/>
            </a:lvl5pPr>
            <a:lvl6pPr lvl="5" algn="ctr">
              <a:lnSpc>
                <a:spcPct val="100000"/>
              </a:lnSpc>
              <a:spcBef>
                <a:spcPts val="0"/>
              </a:spcBef>
              <a:spcAft>
                <a:spcPts val="0"/>
              </a:spcAft>
              <a:buSzPts val="3500"/>
              <a:buNone/>
              <a:defRPr sz="3500"/>
            </a:lvl6pPr>
            <a:lvl7pPr lvl="6" algn="ctr">
              <a:lnSpc>
                <a:spcPct val="100000"/>
              </a:lnSpc>
              <a:spcBef>
                <a:spcPts val="0"/>
              </a:spcBef>
              <a:spcAft>
                <a:spcPts val="0"/>
              </a:spcAft>
              <a:buSzPts val="3500"/>
              <a:buNone/>
              <a:defRPr sz="3500"/>
            </a:lvl7pPr>
            <a:lvl8pPr lvl="7" algn="ctr">
              <a:lnSpc>
                <a:spcPct val="100000"/>
              </a:lnSpc>
              <a:spcBef>
                <a:spcPts val="0"/>
              </a:spcBef>
              <a:spcAft>
                <a:spcPts val="0"/>
              </a:spcAft>
              <a:buSzPts val="3500"/>
              <a:buNone/>
              <a:defRPr sz="3500"/>
            </a:lvl8pPr>
            <a:lvl9pPr lvl="8" algn="ctr">
              <a:lnSpc>
                <a:spcPct val="100000"/>
              </a:lnSpc>
              <a:spcBef>
                <a:spcPts val="0"/>
              </a:spcBef>
              <a:spcAft>
                <a:spcPts val="0"/>
              </a:spcAft>
              <a:buSzPts val="3500"/>
              <a:buNone/>
              <a:defRPr sz="3500"/>
            </a:lvl9pPr>
          </a:lstStyle>
          <a:p>
            <a:endParaRPr/>
          </a:p>
        </p:txBody>
      </p:sp>
      <p:sp>
        <p:nvSpPr>
          <p:cNvPr id="12" name="Google Shape;12;p2"/>
          <p:cNvSpPr txBox="1">
            <a:spLocks noGrp="1"/>
          </p:cNvSpPr>
          <p:nvPr>
            <p:ph type="sldNum" idx="12"/>
          </p:nvPr>
        </p:nvSpPr>
        <p:spPr>
          <a:xfrm>
            <a:off x="9319704" y="7046639"/>
            <a:ext cx="603600" cy="594900"/>
          </a:xfrm>
          <a:prstGeom prst="rect">
            <a:avLst/>
          </a:prstGeom>
        </p:spPr>
        <p:txBody>
          <a:bodyPr spcFirstLastPara="1" wrap="square" lIns="113100" tIns="113100" rIns="113100" bIns="1131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42870" y="1671478"/>
            <a:ext cx="9372600" cy="2967000"/>
          </a:xfrm>
          <a:prstGeom prst="rect">
            <a:avLst/>
          </a:prstGeom>
        </p:spPr>
        <p:txBody>
          <a:bodyPr spcFirstLastPara="1" wrap="square" lIns="113100" tIns="113100" rIns="113100" bIns="113100" anchor="b" anchorCtr="0">
            <a:normAutofit/>
          </a:bodyPr>
          <a:lstStyle>
            <a:lvl1pPr lvl="0" algn="ctr">
              <a:spcBef>
                <a:spcPts val="0"/>
              </a:spcBef>
              <a:spcAft>
                <a:spcPts val="0"/>
              </a:spcAft>
              <a:buSzPts val="14800"/>
              <a:buNone/>
              <a:defRPr sz="14800"/>
            </a:lvl1pPr>
            <a:lvl2pPr lvl="1" algn="ctr">
              <a:spcBef>
                <a:spcPts val="0"/>
              </a:spcBef>
              <a:spcAft>
                <a:spcPts val="0"/>
              </a:spcAft>
              <a:buSzPts val="14800"/>
              <a:buNone/>
              <a:defRPr sz="14800"/>
            </a:lvl2pPr>
            <a:lvl3pPr lvl="2" algn="ctr">
              <a:spcBef>
                <a:spcPts val="0"/>
              </a:spcBef>
              <a:spcAft>
                <a:spcPts val="0"/>
              </a:spcAft>
              <a:buSzPts val="14800"/>
              <a:buNone/>
              <a:defRPr sz="14800"/>
            </a:lvl3pPr>
            <a:lvl4pPr lvl="3" algn="ctr">
              <a:spcBef>
                <a:spcPts val="0"/>
              </a:spcBef>
              <a:spcAft>
                <a:spcPts val="0"/>
              </a:spcAft>
              <a:buSzPts val="14800"/>
              <a:buNone/>
              <a:defRPr sz="14800"/>
            </a:lvl4pPr>
            <a:lvl5pPr lvl="4" algn="ctr">
              <a:spcBef>
                <a:spcPts val="0"/>
              </a:spcBef>
              <a:spcAft>
                <a:spcPts val="0"/>
              </a:spcAft>
              <a:buSzPts val="14800"/>
              <a:buNone/>
              <a:defRPr sz="14800"/>
            </a:lvl5pPr>
            <a:lvl6pPr lvl="5" algn="ctr">
              <a:spcBef>
                <a:spcPts val="0"/>
              </a:spcBef>
              <a:spcAft>
                <a:spcPts val="0"/>
              </a:spcAft>
              <a:buSzPts val="14800"/>
              <a:buNone/>
              <a:defRPr sz="14800"/>
            </a:lvl6pPr>
            <a:lvl7pPr lvl="6" algn="ctr">
              <a:spcBef>
                <a:spcPts val="0"/>
              </a:spcBef>
              <a:spcAft>
                <a:spcPts val="0"/>
              </a:spcAft>
              <a:buSzPts val="14800"/>
              <a:buNone/>
              <a:defRPr sz="14800"/>
            </a:lvl7pPr>
            <a:lvl8pPr lvl="7" algn="ctr">
              <a:spcBef>
                <a:spcPts val="0"/>
              </a:spcBef>
              <a:spcAft>
                <a:spcPts val="0"/>
              </a:spcAft>
              <a:buSzPts val="14800"/>
              <a:buNone/>
              <a:defRPr sz="14800"/>
            </a:lvl8pPr>
            <a:lvl9pPr lvl="8" algn="ctr">
              <a:spcBef>
                <a:spcPts val="0"/>
              </a:spcBef>
              <a:spcAft>
                <a:spcPts val="0"/>
              </a:spcAft>
              <a:buSzPts val="14800"/>
              <a:buNone/>
              <a:defRPr sz="14800"/>
            </a:lvl9pPr>
          </a:lstStyle>
          <a:p>
            <a:r>
              <a:t>xx%</a:t>
            </a:r>
          </a:p>
        </p:txBody>
      </p:sp>
      <p:sp>
        <p:nvSpPr>
          <p:cNvPr id="46" name="Google Shape;46;p11"/>
          <p:cNvSpPr txBox="1">
            <a:spLocks noGrp="1"/>
          </p:cNvSpPr>
          <p:nvPr>
            <p:ph type="body" idx="1"/>
          </p:nvPr>
        </p:nvSpPr>
        <p:spPr>
          <a:xfrm>
            <a:off x="342870" y="4763362"/>
            <a:ext cx="9372600" cy="1965600"/>
          </a:xfrm>
          <a:prstGeom prst="rect">
            <a:avLst/>
          </a:prstGeom>
        </p:spPr>
        <p:txBody>
          <a:bodyPr spcFirstLastPara="1" wrap="square" lIns="113100" tIns="113100" rIns="113100" bIns="113100" anchor="t" anchorCtr="0">
            <a:normAutofit/>
          </a:bodyPr>
          <a:lstStyle>
            <a:lvl1pPr marL="457200" lvl="0" indent="-368300" algn="ctr">
              <a:spcBef>
                <a:spcPts val="0"/>
              </a:spcBef>
              <a:spcAft>
                <a:spcPts val="0"/>
              </a:spcAft>
              <a:buSzPts val="2200"/>
              <a:buChar char="●"/>
              <a:defRPr/>
            </a:lvl1pPr>
            <a:lvl2pPr marL="914400" lvl="1" indent="-336550" algn="ctr">
              <a:spcBef>
                <a:spcPts val="0"/>
              </a:spcBef>
              <a:spcAft>
                <a:spcPts val="0"/>
              </a:spcAft>
              <a:buSzPts val="1700"/>
              <a:buChar char="○"/>
              <a:defRPr/>
            </a:lvl2pPr>
            <a:lvl3pPr marL="1371600" lvl="2" indent="-336550" algn="ctr">
              <a:spcBef>
                <a:spcPts val="0"/>
              </a:spcBef>
              <a:spcAft>
                <a:spcPts val="0"/>
              </a:spcAft>
              <a:buSzPts val="1700"/>
              <a:buChar char="■"/>
              <a:defRPr/>
            </a:lvl3pPr>
            <a:lvl4pPr marL="1828800" lvl="3" indent="-336550" algn="ctr">
              <a:spcBef>
                <a:spcPts val="0"/>
              </a:spcBef>
              <a:spcAft>
                <a:spcPts val="0"/>
              </a:spcAft>
              <a:buSzPts val="1700"/>
              <a:buChar char="●"/>
              <a:defRPr/>
            </a:lvl4pPr>
            <a:lvl5pPr marL="2286000" lvl="4" indent="-336550" algn="ctr">
              <a:spcBef>
                <a:spcPts val="0"/>
              </a:spcBef>
              <a:spcAft>
                <a:spcPts val="0"/>
              </a:spcAft>
              <a:buSzPts val="1700"/>
              <a:buChar char="○"/>
              <a:defRPr/>
            </a:lvl5pPr>
            <a:lvl6pPr marL="2743200" lvl="5" indent="-336550" algn="ctr">
              <a:spcBef>
                <a:spcPts val="0"/>
              </a:spcBef>
              <a:spcAft>
                <a:spcPts val="0"/>
              </a:spcAft>
              <a:buSzPts val="1700"/>
              <a:buChar char="■"/>
              <a:defRPr/>
            </a:lvl6pPr>
            <a:lvl7pPr marL="3200400" lvl="6" indent="-336550" algn="ctr">
              <a:spcBef>
                <a:spcPts val="0"/>
              </a:spcBef>
              <a:spcAft>
                <a:spcPts val="0"/>
              </a:spcAft>
              <a:buSzPts val="1700"/>
              <a:buChar char="●"/>
              <a:defRPr/>
            </a:lvl7pPr>
            <a:lvl8pPr marL="3657600" lvl="7" indent="-336550" algn="ctr">
              <a:spcBef>
                <a:spcPts val="0"/>
              </a:spcBef>
              <a:spcAft>
                <a:spcPts val="0"/>
              </a:spcAft>
              <a:buSzPts val="1700"/>
              <a:buChar char="○"/>
              <a:defRPr/>
            </a:lvl8pPr>
            <a:lvl9pPr marL="4114800" lvl="8" indent="-336550" algn="ctr">
              <a:spcBef>
                <a:spcPts val="0"/>
              </a:spcBef>
              <a:spcAft>
                <a:spcPts val="0"/>
              </a:spcAft>
              <a:buSzPts val="1700"/>
              <a:buChar char="■"/>
              <a:defRPr/>
            </a:lvl9pPr>
          </a:lstStyle>
          <a:p>
            <a:endParaRPr/>
          </a:p>
        </p:txBody>
      </p:sp>
      <p:sp>
        <p:nvSpPr>
          <p:cNvPr id="47" name="Google Shape;47;p11"/>
          <p:cNvSpPr txBox="1">
            <a:spLocks noGrp="1"/>
          </p:cNvSpPr>
          <p:nvPr>
            <p:ph type="sldNum" idx="12"/>
          </p:nvPr>
        </p:nvSpPr>
        <p:spPr>
          <a:xfrm>
            <a:off x="9319704" y="7046639"/>
            <a:ext cx="603600" cy="594900"/>
          </a:xfrm>
          <a:prstGeom prst="rect">
            <a:avLst/>
          </a:prstGeom>
        </p:spPr>
        <p:txBody>
          <a:bodyPr spcFirstLastPara="1" wrap="square" lIns="113100" tIns="113100" rIns="113100" bIns="1131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9319704" y="7046639"/>
            <a:ext cx="603600" cy="594900"/>
          </a:xfrm>
          <a:prstGeom prst="rect">
            <a:avLst/>
          </a:prstGeom>
        </p:spPr>
        <p:txBody>
          <a:bodyPr spcFirstLastPara="1" wrap="square" lIns="113100" tIns="113100" rIns="113100" bIns="1131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42870" y="3250173"/>
            <a:ext cx="9372600" cy="1272000"/>
          </a:xfrm>
          <a:prstGeom prst="rect">
            <a:avLst/>
          </a:prstGeom>
        </p:spPr>
        <p:txBody>
          <a:bodyPr spcFirstLastPara="1" wrap="square" lIns="113100" tIns="113100" rIns="113100" bIns="113100" anchor="ctr" anchorCtr="0">
            <a:normAutofit/>
          </a:bodyPr>
          <a:lstStyle>
            <a:lvl1pPr lvl="0" algn="ctr">
              <a:spcBef>
                <a:spcPts val="0"/>
              </a:spcBef>
              <a:spcAft>
                <a:spcPts val="0"/>
              </a:spcAft>
              <a:buSzPts val="4500"/>
              <a:buNone/>
              <a:defRPr sz="4500"/>
            </a:lvl1pPr>
            <a:lvl2pPr lvl="1" algn="ctr">
              <a:spcBef>
                <a:spcPts val="0"/>
              </a:spcBef>
              <a:spcAft>
                <a:spcPts val="0"/>
              </a:spcAft>
              <a:buSzPts val="4500"/>
              <a:buNone/>
              <a:defRPr sz="4500"/>
            </a:lvl2pPr>
            <a:lvl3pPr lvl="2" algn="ctr">
              <a:spcBef>
                <a:spcPts val="0"/>
              </a:spcBef>
              <a:spcAft>
                <a:spcPts val="0"/>
              </a:spcAft>
              <a:buSzPts val="4500"/>
              <a:buNone/>
              <a:defRPr sz="4500"/>
            </a:lvl3pPr>
            <a:lvl4pPr lvl="3" algn="ctr">
              <a:spcBef>
                <a:spcPts val="0"/>
              </a:spcBef>
              <a:spcAft>
                <a:spcPts val="0"/>
              </a:spcAft>
              <a:buSzPts val="4500"/>
              <a:buNone/>
              <a:defRPr sz="4500"/>
            </a:lvl4pPr>
            <a:lvl5pPr lvl="4" algn="ctr">
              <a:spcBef>
                <a:spcPts val="0"/>
              </a:spcBef>
              <a:spcAft>
                <a:spcPts val="0"/>
              </a:spcAft>
              <a:buSzPts val="4500"/>
              <a:buNone/>
              <a:defRPr sz="4500"/>
            </a:lvl5pPr>
            <a:lvl6pPr lvl="5" algn="ctr">
              <a:spcBef>
                <a:spcPts val="0"/>
              </a:spcBef>
              <a:spcAft>
                <a:spcPts val="0"/>
              </a:spcAft>
              <a:buSzPts val="4500"/>
              <a:buNone/>
              <a:defRPr sz="4500"/>
            </a:lvl6pPr>
            <a:lvl7pPr lvl="6" algn="ctr">
              <a:spcBef>
                <a:spcPts val="0"/>
              </a:spcBef>
              <a:spcAft>
                <a:spcPts val="0"/>
              </a:spcAft>
              <a:buSzPts val="4500"/>
              <a:buNone/>
              <a:defRPr sz="4500"/>
            </a:lvl7pPr>
            <a:lvl8pPr lvl="7" algn="ctr">
              <a:spcBef>
                <a:spcPts val="0"/>
              </a:spcBef>
              <a:spcAft>
                <a:spcPts val="0"/>
              </a:spcAft>
              <a:buSzPts val="4500"/>
              <a:buNone/>
              <a:defRPr sz="4500"/>
            </a:lvl8pPr>
            <a:lvl9pPr lvl="8" algn="ctr">
              <a:spcBef>
                <a:spcPts val="0"/>
              </a:spcBef>
              <a:spcAft>
                <a:spcPts val="0"/>
              </a:spcAft>
              <a:buSzPts val="4500"/>
              <a:buNone/>
              <a:defRPr sz="4500"/>
            </a:lvl9pPr>
          </a:lstStyle>
          <a:p>
            <a:endParaRPr/>
          </a:p>
        </p:txBody>
      </p:sp>
      <p:sp>
        <p:nvSpPr>
          <p:cNvPr id="15" name="Google Shape;15;p3"/>
          <p:cNvSpPr txBox="1">
            <a:spLocks noGrp="1"/>
          </p:cNvSpPr>
          <p:nvPr>
            <p:ph type="sldNum" idx="12"/>
          </p:nvPr>
        </p:nvSpPr>
        <p:spPr>
          <a:xfrm>
            <a:off x="9319704" y="7046639"/>
            <a:ext cx="603600" cy="594900"/>
          </a:xfrm>
          <a:prstGeom prst="rect">
            <a:avLst/>
          </a:prstGeom>
        </p:spPr>
        <p:txBody>
          <a:bodyPr spcFirstLastPara="1" wrap="square" lIns="113100" tIns="113100" rIns="113100" bIns="1131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42870" y="672482"/>
            <a:ext cx="9372600" cy="865500"/>
          </a:xfrm>
          <a:prstGeom prst="rect">
            <a:avLst/>
          </a:prstGeom>
        </p:spPr>
        <p:txBody>
          <a:bodyPr spcFirstLastPara="1" wrap="square" lIns="113100" tIns="113100" rIns="113100" bIns="113100" anchor="t" anchorCtr="0">
            <a:norm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a:endParaRPr/>
          </a:p>
        </p:txBody>
      </p:sp>
      <p:sp>
        <p:nvSpPr>
          <p:cNvPr id="18" name="Google Shape;18;p4"/>
          <p:cNvSpPr txBox="1">
            <a:spLocks noGrp="1"/>
          </p:cNvSpPr>
          <p:nvPr>
            <p:ph type="body" idx="1"/>
          </p:nvPr>
        </p:nvSpPr>
        <p:spPr>
          <a:xfrm>
            <a:off x="342870" y="1741518"/>
            <a:ext cx="9372600" cy="5162700"/>
          </a:xfrm>
          <a:prstGeom prst="rect">
            <a:avLst/>
          </a:prstGeom>
        </p:spPr>
        <p:txBody>
          <a:bodyPr spcFirstLastPara="1" wrap="square" lIns="113100" tIns="113100" rIns="113100" bIns="113100" anchor="t" anchorCtr="0">
            <a:normAutofit/>
          </a:bodyPr>
          <a:lstStyle>
            <a:lvl1pPr marL="457200" lvl="0" indent="-368300">
              <a:spcBef>
                <a:spcPts val="0"/>
              </a:spcBef>
              <a:spcAft>
                <a:spcPts val="0"/>
              </a:spcAft>
              <a:buSzPts val="2200"/>
              <a:buChar char="●"/>
              <a:defRPr/>
            </a:lvl1pPr>
            <a:lvl2pPr marL="914400" lvl="1" indent="-336550">
              <a:spcBef>
                <a:spcPts val="0"/>
              </a:spcBef>
              <a:spcAft>
                <a:spcPts val="0"/>
              </a:spcAft>
              <a:buSzPts val="1700"/>
              <a:buChar char="○"/>
              <a:defRPr/>
            </a:lvl2pPr>
            <a:lvl3pPr marL="1371600" lvl="2" indent="-336550">
              <a:spcBef>
                <a:spcPts val="0"/>
              </a:spcBef>
              <a:spcAft>
                <a:spcPts val="0"/>
              </a:spcAft>
              <a:buSzPts val="1700"/>
              <a:buChar char="■"/>
              <a:defRPr/>
            </a:lvl3pPr>
            <a:lvl4pPr marL="1828800" lvl="3" indent="-336550">
              <a:spcBef>
                <a:spcPts val="0"/>
              </a:spcBef>
              <a:spcAft>
                <a:spcPts val="0"/>
              </a:spcAft>
              <a:buSzPts val="1700"/>
              <a:buChar char="●"/>
              <a:defRPr/>
            </a:lvl4pPr>
            <a:lvl5pPr marL="2286000" lvl="4" indent="-336550">
              <a:spcBef>
                <a:spcPts val="0"/>
              </a:spcBef>
              <a:spcAft>
                <a:spcPts val="0"/>
              </a:spcAft>
              <a:buSzPts val="1700"/>
              <a:buChar char="○"/>
              <a:defRPr/>
            </a:lvl5pPr>
            <a:lvl6pPr marL="2743200" lvl="5" indent="-336550">
              <a:spcBef>
                <a:spcPts val="0"/>
              </a:spcBef>
              <a:spcAft>
                <a:spcPts val="0"/>
              </a:spcAft>
              <a:buSzPts val="1700"/>
              <a:buChar char="■"/>
              <a:defRPr/>
            </a:lvl6pPr>
            <a:lvl7pPr marL="3200400" lvl="6" indent="-336550">
              <a:spcBef>
                <a:spcPts val="0"/>
              </a:spcBef>
              <a:spcAft>
                <a:spcPts val="0"/>
              </a:spcAft>
              <a:buSzPts val="1700"/>
              <a:buChar char="●"/>
              <a:defRPr/>
            </a:lvl7pPr>
            <a:lvl8pPr marL="3657600" lvl="7" indent="-336550">
              <a:spcBef>
                <a:spcPts val="0"/>
              </a:spcBef>
              <a:spcAft>
                <a:spcPts val="0"/>
              </a:spcAft>
              <a:buSzPts val="1700"/>
              <a:buChar char="○"/>
              <a:defRPr/>
            </a:lvl8pPr>
            <a:lvl9pPr marL="4114800" lvl="8" indent="-336550">
              <a:spcBef>
                <a:spcPts val="0"/>
              </a:spcBef>
              <a:spcAft>
                <a:spcPts val="0"/>
              </a:spcAft>
              <a:buSzPts val="1700"/>
              <a:buChar char="■"/>
              <a:defRPr/>
            </a:lvl9pPr>
          </a:lstStyle>
          <a:p>
            <a:endParaRPr/>
          </a:p>
        </p:txBody>
      </p:sp>
      <p:sp>
        <p:nvSpPr>
          <p:cNvPr id="19" name="Google Shape;19;p4"/>
          <p:cNvSpPr txBox="1">
            <a:spLocks noGrp="1"/>
          </p:cNvSpPr>
          <p:nvPr>
            <p:ph type="sldNum" idx="12"/>
          </p:nvPr>
        </p:nvSpPr>
        <p:spPr>
          <a:xfrm>
            <a:off x="9319704" y="7046639"/>
            <a:ext cx="603600" cy="594900"/>
          </a:xfrm>
          <a:prstGeom prst="rect">
            <a:avLst/>
          </a:prstGeom>
        </p:spPr>
        <p:txBody>
          <a:bodyPr spcFirstLastPara="1" wrap="square" lIns="113100" tIns="113100" rIns="113100" bIns="1131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42870" y="672482"/>
            <a:ext cx="9372600" cy="865500"/>
          </a:xfrm>
          <a:prstGeom prst="rect">
            <a:avLst/>
          </a:prstGeom>
        </p:spPr>
        <p:txBody>
          <a:bodyPr spcFirstLastPara="1" wrap="square" lIns="113100" tIns="113100" rIns="113100" bIns="113100" anchor="t" anchorCtr="0">
            <a:norm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a:endParaRPr/>
          </a:p>
        </p:txBody>
      </p:sp>
      <p:sp>
        <p:nvSpPr>
          <p:cNvPr id="22" name="Google Shape;22;p5"/>
          <p:cNvSpPr txBox="1">
            <a:spLocks noGrp="1"/>
          </p:cNvSpPr>
          <p:nvPr>
            <p:ph type="body" idx="1"/>
          </p:nvPr>
        </p:nvSpPr>
        <p:spPr>
          <a:xfrm>
            <a:off x="342870" y="1741518"/>
            <a:ext cx="4399800" cy="5162700"/>
          </a:xfrm>
          <a:prstGeom prst="rect">
            <a:avLst/>
          </a:prstGeom>
        </p:spPr>
        <p:txBody>
          <a:bodyPr spcFirstLastPara="1" wrap="square" lIns="113100" tIns="113100" rIns="113100" bIns="113100" anchor="t" anchorCtr="0">
            <a:normAutofit/>
          </a:bodyPr>
          <a:lstStyle>
            <a:lvl1pPr marL="457200" lvl="0" indent="-336550">
              <a:spcBef>
                <a:spcPts val="0"/>
              </a:spcBef>
              <a:spcAft>
                <a:spcPts val="0"/>
              </a:spcAft>
              <a:buSzPts val="1700"/>
              <a:buChar char="●"/>
              <a:defRPr sz="1700"/>
            </a:lvl1pPr>
            <a:lvl2pPr marL="914400" lvl="1" indent="-323850">
              <a:spcBef>
                <a:spcPts val="0"/>
              </a:spcBef>
              <a:spcAft>
                <a:spcPts val="0"/>
              </a:spcAft>
              <a:buSzPts val="1500"/>
              <a:buChar char="○"/>
              <a:defRPr sz="1500"/>
            </a:lvl2pPr>
            <a:lvl3pPr marL="1371600" lvl="2" indent="-323850">
              <a:spcBef>
                <a:spcPts val="0"/>
              </a:spcBef>
              <a:spcAft>
                <a:spcPts val="0"/>
              </a:spcAft>
              <a:buSzPts val="1500"/>
              <a:buChar char="■"/>
              <a:defRPr sz="1500"/>
            </a:lvl3pPr>
            <a:lvl4pPr marL="1828800" lvl="3" indent="-323850">
              <a:spcBef>
                <a:spcPts val="0"/>
              </a:spcBef>
              <a:spcAft>
                <a:spcPts val="0"/>
              </a:spcAft>
              <a:buSzPts val="1500"/>
              <a:buChar char="●"/>
              <a:defRPr sz="1500"/>
            </a:lvl4pPr>
            <a:lvl5pPr marL="2286000" lvl="4" indent="-323850">
              <a:spcBef>
                <a:spcPts val="0"/>
              </a:spcBef>
              <a:spcAft>
                <a:spcPts val="0"/>
              </a:spcAft>
              <a:buSzPts val="1500"/>
              <a:buChar char="○"/>
              <a:defRPr sz="1500"/>
            </a:lvl5pPr>
            <a:lvl6pPr marL="2743200" lvl="5" indent="-323850">
              <a:spcBef>
                <a:spcPts val="0"/>
              </a:spcBef>
              <a:spcAft>
                <a:spcPts val="0"/>
              </a:spcAft>
              <a:buSzPts val="1500"/>
              <a:buChar char="■"/>
              <a:defRPr sz="1500"/>
            </a:lvl6pPr>
            <a:lvl7pPr marL="3200400" lvl="6" indent="-323850">
              <a:spcBef>
                <a:spcPts val="0"/>
              </a:spcBef>
              <a:spcAft>
                <a:spcPts val="0"/>
              </a:spcAft>
              <a:buSzPts val="1500"/>
              <a:buChar char="●"/>
              <a:defRPr sz="1500"/>
            </a:lvl7pPr>
            <a:lvl8pPr marL="3657600" lvl="7" indent="-323850">
              <a:spcBef>
                <a:spcPts val="0"/>
              </a:spcBef>
              <a:spcAft>
                <a:spcPts val="0"/>
              </a:spcAft>
              <a:buSzPts val="1500"/>
              <a:buChar char="○"/>
              <a:defRPr sz="1500"/>
            </a:lvl8pPr>
            <a:lvl9pPr marL="4114800" lvl="8" indent="-323850">
              <a:spcBef>
                <a:spcPts val="0"/>
              </a:spcBef>
              <a:spcAft>
                <a:spcPts val="0"/>
              </a:spcAft>
              <a:buSzPts val="1500"/>
              <a:buChar char="■"/>
              <a:defRPr sz="1500"/>
            </a:lvl9pPr>
          </a:lstStyle>
          <a:p>
            <a:endParaRPr/>
          </a:p>
        </p:txBody>
      </p:sp>
      <p:sp>
        <p:nvSpPr>
          <p:cNvPr id="23" name="Google Shape;23;p5"/>
          <p:cNvSpPr txBox="1">
            <a:spLocks noGrp="1"/>
          </p:cNvSpPr>
          <p:nvPr>
            <p:ph type="body" idx="2"/>
          </p:nvPr>
        </p:nvSpPr>
        <p:spPr>
          <a:xfrm>
            <a:off x="5315640" y="1741518"/>
            <a:ext cx="4399800" cy="5162700"/>
          </a:xfrm>
          <a:prstGeom prst="rect">
            <a:avLst/>
          </a:prstGeom>
        </p:spPr>
        <p:txBody>
          <a:bodyPr spcFirstLastPara="1" wrap="square" lIns="113100" tIns="113100" rIns="113100" bIns="113100" anchor="t" anchorCtr="0">
            <a:normAutofit/>
          </a:bodyPr>
          <a:lstStyle>
            <a:lvl1pPr marL="457200" lvl="0" indent="-336550">
              <a:spcBef>
                <a:spcPts val="0"/>
              </a:spcBef>
              <a:spcAft>
                <a:spcPts val="0"/>
              </a:spcAft>
              <a:buSzPts val="1700"/>
              <a:buChar char="●"/>
              <a:defRPr sz="1700"/>
            </a:lvl1pPr>
            <a:lvl2pPr marL="914400" lvl="1" indent="-323850">
              <a:spcBef>
                <a:spcPts val="0"/>
              </a:spcBef>
              <a:spcAft>
                <a:spcPts val="0"/>
              </a:spcAft>
              <a:buSzPts val="1500"/>
              <a:buChar char="○"/>
              <a:defRPr sz="1500"/>
            </a:lvl2pPr>
            <a:lvl3pPr marL="1371600" lvl="2" indent="-323850">
              <a:spcBef>
                <a:spcPts val="0"/>
              </a:spcBef>
              <a:spcAft>
                <a:spcPts val="0"/>
              </a:spcAft>
              <a:buSzPts val="1500"/>
              <a:buChar char="■"/>
              <a:defRPr sz="1500"/>
            </a:lvl3pPr>
            <a:lvl4pPr marL="1828800" lvl="3" indent="-323850">
              <a:spcBef>
                <a:spcPts val="0"/>
              </a:spcBef>
              <a:spcAft>
                <a:spcPts val="0"/>
              </a:spcAft>
              <a:buSzPts val="1500"/>
              <a:buChar char="●"/>
              <a:defRPr sz="1500"/>
            </a:lvl4pPr>
            <a:lvl5pPr marL="2286000" lvl="4" indent="-323850">
              <a:spcBef>
                <a:spcPts val="0"/>
              </a:spcBef>
              <a:spcAft>
                <a:spcPts val="0"/>
              </a:spcAft>
              <a:buSzPts val="1500"/>
              <a:buChar char="○"/>
              <a:defRPr sz="1500"/>
            </a:lvl5pPr>
            <a:lvl6pPr marL="2743200" lvl="5" indent="-323850">
              <a:spcBef>
                <a:spcPts val="0"/>
              </a:spcBef>
              <a:spcAft>
                <a:spcPts val="0"/>
              </a:spcAft>
              <a:buSzPts val="1500"/>
              <a:buChar char="■"/>
              <a:defRPr sz="1500"/>
            </a:lvl6pPr>
            <a:lvl7pPr marL="3200400" lvl="6" indent="-323850">
              <a:spcBef>
                <a:spcPts val="0"/>
              </a:spcBef>
              <a:spcAft>
                <a:spcPts val="0"/>
              </a:spcAft>
              <a:buSzPts val="1500"/>
              <a:buChar char="●"/>
              <a:defRPr sz="1500"/>
            </a:lvl7pPr>
            <a:lvl8pPr marL="3657600" lvl="7" indent="-323850">
              <a:spcBef>
                <a:spcPts val="0"/>
              </a:spcBef>
              <a:spcAft>
                <a:spcPts val="0"/>
              </a:spcAft>
              <a:buSzPts val="1500"/>
              <a:buChar char="○"/>
              <a:defRPr sz="1500"/>
            </a:lvl8pPr>
            <a:lvl9pPr marL="4114800" lvl="8" indent="-323850">
              <a:spcBef>
                <a:spcPts val="0"/>
              </a:spcBef>
              <a:spcAft>
                <a:spcPts val="0"/>
              </a:spcAft>
              <a:buSzPts val="1500"/>
              <a:buChar char="■"/>
              <a:defRPr sz="1500"/>
            </a:lvl9pPr>
          </a:lstStyle>
          <a:p>
            <a:endParaRPr/>
          </a:p>
        </p:txBody>
      </p:sp>
      <p:sp>
        <p:nvSpPr>
          <p:cNvPr id="24" name="Google Shape;24;p5"/>
          <p:cNvSpPr txBox="1">
            <a:spLocks noGrp="1"/>
          </p:cNvSpPr>
          <p:nvPr>
            <p:ph type="sldNum" idx="12"/>
          </p:nvPr>
        </p:nvSpPr>
        <p:spPr>
          <a:xfrm>
            <a:off x="9319704" y="7046639"/>
            <a:ext cx="603600" cy="594900"/>
          </a:xfrm>
          <a:prstGeom prst="rect">
            <a:avLst/>
          </a:prstGeom>
        </p:spPr>
        <p:txBody>
          <a:bodyPr spcFirstLastPara="1" wrap="square" lIns="113100" tIns="113100" rIns="113100" bIns="1131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42870" y="672482"/>
            <a:ext cx="9372600" cy="865500"/>
          </a:xfrm>
          <a:prstGeom prst="rect">
            <a:avLst/>
          </a:prstGeom>
        </p:spPr>
        <p:txBody>
          <a:bodyPr spcFirstLastPara="1" wrap="square" lIns="113100" tIns="113100" rIns="113100" bIns="113100" anchor="t" anchorCtr="0">
            <a:norm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a:endParaRPr/>
          </a:p>
        </p:txBody>
      </p:sp>
      <p:sp>
        <p:nvSpPr>
          <p:cNvPr id="27" name="Google Shape;27;p6"/>
          <p:cNvSpPr txBox="1">
            <a:spLocks noGrp="1"/>
          </p:cNvSpPr>
          <p:nvPr>
            <p:ph type="sldNum" idx="12"/>
          </p:nvPr>
        </p:nvSpPr>
        <p:spPr>
          <a:xfrm>
            <a:off x="9319704" y="7046639"/>
            <a:ext cx="603600" cy="594900"/>
          </a:xfrm>
          <a:prstGeom prst="rect">
            <a:avLst/>
          </a:prstGeom>
        </p:spPr>
        <p:txBody>
          <a:bodyPr spcFirstLastPara="1" wrap="square" lIns="113100" tIns="113100" rIns="113100" bIns="1131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42870" y="839573"/>
            <a:ext cx="3088800" cy="1141800"/>
          </a:xfrm>
          <a:prstGeom prst="rect">
            <a:avLst/>
          </a:prstGeom>
        </p:spPr>
        <p:txBody>
          <a:bodyPr spcFirstLastPara="1" wrap="square" lIns="113100" tIns="113100" rIns="113100" bIns="113100" anchor="b" anchorCtr="0">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30" name="Google Shape;30;p7"/>
          <p:cNvSpPr txBox="1">
            <a:spLocks noGrp="1"/>
          </p:cNvSpPr>
          <p:nvPr>
            <p:ph type="body" idx="1"/>
          </p:nvPr>
        </p:nvSpPr>
        <p:spPr>
          <a:xfrm>
            <a:off x="342870" y="2099840"/>
            <a:ext cx="3088800" cy="4804500"/>
          </a:xfrm>
          <a:prstGeom prst="rect">
            <a:avLst/>
          </a:prstGeom>
        </p:spPr>
        <p:txBody>
          <a:bodyPr spcFirstLastPara="1" wrap="square" lIns="113100" tIns="113100" rIns="113100" bIns="113100" anchor="t" anchorCtr="0">
            <a:normAutofit/>
          </a:bodyPr>
          <a:lstStyle>
            <a:lvl1pPr marL="457200" lvl="0" indent="-323850">
              <a:spcBef>
                <a:spcPts val="0"/>
              </a:spcBef>
              <a:spcAft>
                <a:spcPts val="0"/>
              </a:spcAft>
              <a:buSzPts val="1500"/>
              <a:buChar char="●"/>
              <a:defRPr sz="1500"/>
            </a:lvl1pPr>
            <a:lvl2pPr marL="914400" lvl="1" indent="-323850">
              <a:spcBef>
                <a:spcPts val="0"/>
              </a:spcBef>
              <a:spcAft>
                <a:spcPts val="0"/>
              </a:spcAft>
              <a:buSzPts val="1500"/>
              <a:buChar char="○"/>
              <a:defRPr sz="1500"/>
            </a:lvl2pPr>
            <a:lvl3pPr marL="1371600" lvl="2" indent="-323850">
              <a:spcBef>
                <a:spcPts val="0"/>
              </a:spcBef>
              <a:spcAft>
                <a:spcPts val="0"/>
              </a:spcAft>
              <a:buSzPts val="1500"/>
              <a:buChar char="■"/>
              <a:defRPr sz="1500"/>
            </a:lvl3pPr>
            <a:lvl4pPr marL="1828800" lvl="3" indent="-323850">
              <a:spcBef>
                <a:spcPts val="0"/>
              </a:spcBef>
              <a:spcAft>
                <a:spcPts val="0"/>
              </a:spcAft>
              <a:buSzPts val="1500"/>
              <a:buChar char="●"/>
              <a:defRPr sz="1500"/>
            </a:lvl4pPr>
            <a:lvl5pPr marL="2286000" lvl="4" indent="-323850">
              <a:spcBef>
                <a:spcPts val="0"/>
              </a:spcBef>
              <a:spcAft>
                <a:spcPts val="0"/>
              </a:spcAft>
              <a:buSzPts val="1500"/>
              <a:buChar char="○"/>
              <a:defRPr sz="1500"/>
            </a:lvl5pPr>
            <a:lvl6pPr marL="2743200" lvl="5" indent="-323850">
              <a:spcBef>
                <a:spcPts val="0"/>
              </a:spcBef>
              <a:spcAft>
                <a:spcPts val="0"/>
              </a:spcAft>
              <a:buSzPts val="1500"/>
              <a:buChar char="■"/>
              <a:defRPr sz="1500"/>
            </a:lvl6pPr>
            <a:lvl7pPr marL="3200400" lvl="6" indent="-323850">
              <a:spcBef>
                <a:spcPts val="0"/>
              </a:spcBef>
              <a:spcAft>
                <a:spcPts val="0"/>
              </a:spcAft>
              <a:buSzPts val="1500"/>
              <a:buChar char="●"/>
              <a:defRPr sz="1500"/>
            </a:lvl7pPr>
            <a:lvl8pPr marL="3657600" lvl="7" indent="-323850">
              <a:spcBef>
                <a:spcPts val="0"/>
              </a:spcBef>
              <a:spcAft>
                <a:spcPts val="0"/>
              </a:spcAft>
              <a:buSzPts val="1500"/>
              <a:buChar char="○"/>
              <a:defRPr sz="1500"/>
            </a:lvl8pPr>
            <a:lvl9pPr marL="4114800" lvl="8" indent="-323850">
              <a:spcBef>
                <a:spcPts val="0"/>
              </a:spcBef>
              <a:spcAft>
                <a:spcPts val="0"/>
              </a:spcAft>
              <a:buSzPts val="1500"/>
              <a:buChar char="■"/>
              <a:defRPr sz="1500"/>
            </a:lvl9pPr>
          </a:lstStyle>
          <a:p>
            <a:endParaRPr/>
          </a:p>
        </p:txBody>
      </p:sp>
      <p:sp>
        <p:nvSpPr>
          <p:cNvPr id="31" name="Google Shape;31;p7"/>
          <p:cNvSpPr txBox="1">
            <a:spLocks noGrp="1"/>
          </p:cNvSpPr>
          <p:nvPr>
            <p:ph type="sldNum" idx="12"/>
          </p:nvPr>
        </p:nvSpPr>
        <p:spPr>
          <a:xfrm>
            <a:off x="9319704" y="7046639"/>
            <a:ext cx="603600" cy="594900"/>
          </a:xfrm>
          <a:prstGeom prst="rect">
            <a:avLst/>
          </a:prstGeom>
        </p:spPr>
        <p:txBody>
          <a:bodyPr spcFirstLastPara="1" wrap="square" lIns="113100" tIns="113100" rIns="113100" bIns="1131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539275" y="680227"/>
            <a:ext cx="7004700" cy="6181800"/>
          </a:xfrm>
          <a:prstGeom prst="rect">
            <a:avLst/>
          </a:prstGeom>
        </p:spPr>
        <p:txBody>
          <a:bodyPr spcFirstLastPara="1" wrap="square" lIns="113100" tIns="113100" rIns="113100" bIns="113100" anchor="ctr" anchorCtr="0">
            <a:normAutofit/>
          </a:bodyPr>
          <a:lstStyle>
            <a:lvl1pPr lvl="0">
              <a:spcBef>
                <a:spcPts val="0"/>
              </a:spcBef>
              <a:spcAft>
                <a:spcPts val="0"/>
              </a:spcAft>
              <a:buSzPts val="5900"/>
              <a:buNone/>
              <a:defRPr sz="5900"/>
            </a:lvl1pPr>
            <a:lvl2pPr lvl="1">
              <a:spcBef>
                <a:spcPts val="0"/>
              </a:spcBef>
              <a:spcAft>
                <a:spcPts val="0"/>
              </a:spcAft>
              <a:buSzPts val="5900"/>
              <a:buNone/>
              <a:defRPr sz="5900"/>
            </a:lvl2pPr>
            <a:lvl3pPr lvl="2">
              <a:spcBef>
                <a:spcPts val="0"/>
              </a:spcBef>
              <a:spcAft>
                <a:spcPts val="0"/>
              </a:spcAft>
              <a:buSzPts val="5900"/>
              <a:buNone/>
              <a:defRPr sz="5900"/>
            </a:lvl3pPr>
            <a:lvl4pPr lvl="3">
              <a:spcBef>
                <a:spcPts val="0"/>
              </a:spcBef>
              <a:spcAft>
                <a:spcPts val="0"/>
              </a:spcAft>
              <a:buSzPts val="5900"/>
              <a:buNone/>
              <a:defRPr sz="5900"/>
            </a:lvl4pPr>
            <a:lvl5pPr lvl="4">
              <a:spcBef>
                <a:spcPts val="0"/>
              </a:spcBef>
              <a:spcAft>
                <a:spcPts val="0"/>
              </a:spcAft>
              <a:buSzPts val="5900"/>
              <a:buNone/>
              <a:defRPr sz="5900"/>
            </a:lvl5pPr>
            <a:lvl6pPr lvl="5">
              <a:spcBef>
                <a:spcPts val="0"/>
              </a:spcBef>
              <a:spcAft>
                <a:spcPts val="0"/>
              </a:spcAft>
              <a:buSzPts val="5900"/>
              <a:buNone/>
              <a:defRPr sz="5900"/>
            </a:lvl6pPr>
            <a:lvl7pPr lvl="6">
              <a:spcBef>
                <a:spcPts val="0"/>
              </a:spcBef>
              <a:spcAft>
                <a:spcPts val="0"/>
              </a:spcAft>
              <a:buSzPts val="5900"/>
              <a:buNone/>
              <a:defRPr sz="5900"/>
            </a:lvl7pPr>
            <a:lvl8pPr lvl="7">
              <a:spcBef>
                <a:spcPts val="0"/>
              </a:spcBef>
              <a:spcAft>
                <a:spcPts val="0"/>
              </a:spcAft>
              <a:buSzPts val="5900"/>
              <a:buNone/>
              <a:defRPr sz="5900"/>
            </a:lvl8pPr>
            <a:lvl9pPr lvl="8">
              <a:spcBef>
                <a:spcPts val="0"/>
              </a:spcBef>
              <a:spcAft>
                <a:spcPts val="0"/>
              </a:spcAft>
              <a:buSzPts val="5900"/>
              <a:buNone/>
              <a:defRPr sz="5900"/>
            </a:lvl9pPr>
          </a:lstStyle>
          <a:p>
            <a:endParaRPr/>
          </a:p>
        </p:txBody>
      </p:sp>
      <p:sp>
        <p:nvSpPr>
          <p:cNvPr id="34" name="Google Shape;34;p8"/>
          <p:cNvSpPr txBox="1">
            <a:spLocks noGrp="1"/>
          </p:cNvSpPr>
          <p:nvPr>
            <p:ph type="sldNum" idx="12"/>
          </p:nvPr>
        </p:nvSpPr>
        <p:spPr>
          <a:xfrm>
            <a:off x="9319704" y="7046639"/>
            <a:ext cx="603600" cy="594900"/>
          </a:xfrm>
          <a:prstGeom prst="rect">
            <a:avLst/>
          </a:prstGeom>
        </p:spPr>
        <p:txBody>
          <a:bodyPr spcFirstLastPara="1" wrap="square" lIns="113100" tIns="113100" rIns="113100" bIns="1131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5029200" y="-189"/>
            <a:ext cx="5029200" cy="7772400"/>
          </a:xfrm>
          <a:prstGeom prst="rect">
            <a:avLst/>
          </a:prstGeom>
          <a:solidFill>
            <a:schemeClr val="lt2"/>
          </a:solidFill>
          <a:ln>
            <a:noFill/>
          </a:ln>
        </p:spPr>
        <p:txBody>
          <a:bodyPr spcFirstLastPara="1" wrap="square" lIns="113100" tIns="113100" rIns="113100" bIns="113100"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92050" y="1863464"/>
            <a:ext cx="4449600" cy="2239800"/>
          </a:xfrm>
          <a:prstGeom prst="rect">
            <a:avLst/>
          </a:prstGeom>
        </p:spPr>
        <p:txBody>
          <a:bodyPr spcFirstLastPara="1" wrap="square" lIns="113100" tIns="113100" rIns="113100" bIns="113100"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38" name="Google Shape;38;p9"/>
          <p:cNvSpPr txBox="1">
            <a:spLocks noGrp="1"/>
          </p:cNvSpPr>
          <p:nvPr>
            <p:ph type="subTitle" idx="1"/>
          </p:nvPr>
        </p:nvSpPr>
        <p:spPr>
          <a:xfrm>
            <a:off x="292050" y="4235758"/>
            <a:ext cx="4449600" cy="1866300"/>
          </a:xfrm>
          <a:prstGeom prst="rect">
            <a:avLst/>
          </a:prstGeom>
        </p:spPr>
        <p:txBody>
          <a:bodyPr spcFirstLastPara="1" wrap="square" lIns="113100" tIns="113100" rIns="113100" bIns="113100" anchor="t" anchorCtr="0">
            <a:normAutofit/>
          </a:bodyPr>
          <a:lstStyle>
            <a:lvl1pPr lvl="0" algn="ctr">
              <a:lnSpc>
                <a:spcPct val="100000"/>
              </a:lnSpc>
              <a:spcBef>
                <a:spcPts val="0"/>
              </a:spcBef>
              <a:spcAft>
                <a:spcPts val="0"/>
              </a:spcAft>
              <a:buSzPts val="2600"/>
              <a:buNone/>
              <a:defRPr sz="2600"/>
            </a:lvl1pPr>
            <a:lvl2pPr lvl="1" algn="ctr">
              <a:lnSpc>
                <a:spcPct val="100000"/>
              </a:lnSpc>
              <a:spcBef>
                <a:spcPts val="0"/>
              </a:spcBef>
              <a:spcAft>
                <a:spcPts val="0"/>
              </a:spcAft>
              <a:buSzPts val="2600"/>
              <a:buNone/>
              <a:defRPr sz="2600"/>
            </a:lvl2pPr>
            <a:lvl3pPr lvl="2" algn="ctr">
              <a:lnSpc>
                <a:spcPct val="100000"/>
              </a:lnSpc>
              <a:spcBef>
                <a:spcPts val="0"/>
              </a:spcBef>
              <a:spcAft>
                <a:spcPts val="0"/>
              </a:spcAft>
              <a:buSzPts val="2600"/>
              <a:buNone/>
              <a:defRPr sz="2600"/>
            </a:lvl3pPr>
            <a:lvl4pPr lvl="3" algn="ctr">
              <a:lnSpc>
                <a:spcPct val="100000"/>
              </a:lnSpc>
              <a:spcBef>
                <a:spcPts val="0"/>
              </a:spcBef>
              <a:spcAft>
                <a:spcPts val="0"/>
              </a:spcAft>
              <a:buSzPts val="2600"/>
              <a:buNone/>
              <a:defRPr sz="2600"/>
            </a:lvl4pPr>
            <a:lvl5pPr lvl="4" algn="ctr">
              <a:lnSpc>
                <a:spcPct val="100000"/>
              </a:lnSpc>
              <a:spcBef>
                <a:spcPts val="0"/>
              </a:spcBef>
              <a:spcAft>
                <a:spcPts val="0"/>
              </a:spcAft>
              <a:buSzPts val="2600"/>
              <a:buNone/>
              <a:defRPr sz="2600"/>
            </a:lvl5pPr>
            <a:lvl6pPr lvl="5" algn="ctr">
              <a:lnSpc>
                <a:spcPct val="100000"/>
              </a:lnSpc>
              <a:spcBef>
                <a:spcPts val="0"/>
              </a:spcBef>
              <a:spcAft>
                <a:spcPts val="0"/>
              </a:spcAft>
              <a:buSzPts val="2600"/>
              <a:buNone/>
              <a:defRPr sz="2600"/>
            </a:lvl6pPr>
            <a:lvl7pPr lvl="6" algn="ctr">
              <a:lnSpc>
                <a:spcPct val="100000"/>
              </a:lnSpc>
              <a:spcBef>
                <a:spcPts val="0"/>
              </a:spcBef>
              <a:spcAft>
                <a:spcPts val="0"/>
              </a:spcAft>
              <a:buSzPts val="2600"/>
              <a:buNone/>
              <a:defRPr sz="2600"/>
            </a:lvl7pPr>
            <a:lvl8pPr lvl="7" algn="ctr">
              <a:lnSpc>
                <a:spcPct val="100000"/>
              </a:lnSpc>
              <a:spcBef>
                <a:spcPts val="0"/>
              </a:spcBef>
              <a:spcAft>
                <a:spcPts val="0"/>
              </a:spcAft>
              <a:buSzPts val="2600"/>
              <a:buNone/>
              <a:defRPr sz="2600"/>
            </a:lvl8pPr>
            <a:lvl9pPr lvl="8" algn="ctr">
              <a:lnSpc>
                <a:spcPct val="100000"/>
              </a:lnSpc>
              <a:spcBef>
                <a:spcPts val="0"/>
              </a:spcBef>
              <a:spcAft>
                <a:spcPts val="0"/>
              </a:spcAft>
              <a:buSzPts val="2600"/>
              <a:buNone/>
              <a:defRPr sz="2600"/>
            </a:lvl9pPr>
          </a:lstStyle>
          <a:p>
            <a:endParaRPr/>
          </a:p>
        </p:txBody>
      </p:sp>
      <p:sp>
        <p:nvSpPr>
          <p:cNvPr id="39" name="Google Shape;39;p9"/>
          <p:cNvSpPr txBox="1">
            <a:spLocks noGrp="1"/>
          </p:cNvSpPr>
          <p:nvPr>
            <p:ph type="body" idx="2"/>
          </p:nvPr>
        </p:nvSpPr>
        <p:spPr>
          <a:xfrm>
            <a:off x="5433450" y="1094158"/>
            <a:ext cx="4220700" cy="5583600"/>
          </a:xfrm>
          <a:prstGeom prst="rect">
            <a:avLst/>
          </a:prstGeom>
        </p:spPr>
        <p:txBody>
          <a:bodyPr spcFirstLastPara="1" wrap="square" lIns="113100" tIns="113100" rIns="113100" bIns="113100" anchor="ctr" anchorCtr="0">
            <a:normAutofit/>
          </a:bodyPr>
          <a:lstStyle>
            <a:lvl1pPr marL="457200" lvl="0" indent="-368300">
              <a:spcBef>
                <a:spcPts val="0"/>
              </a:spcBef>
              <a:spcAft>
                <a:spcPts val="0"/>
              </a:spcAft>
              <a:buSzPts val="2200"/>
              <a:buChar char="●"/>
              <a:defRPr/>
            </a:lvl1pPr>
            <a:lvl2pPr marL="914400" lvl="1" indent="-336550">
              <a:spcBef>
                <a:spcPts val="0"/>
              </a:spcBef>
              <a:spcAft>
                <a:spcPts val="0"/>
              </a:spcAft>
              <a:buSzPts val="1700"/>
              <a:buChar char="○"/>
              <a:defRPr/>
            </a:lvl2pPr>
            <a:lvl3pPr marL="1371600" lvl="2" indent="-336550">
              <a:spcBef>
                <a:spcPts val="0"/>
              </a:spcBef>
              <a:spcAft>
                <a:spcPts val="0"/>
              </a:spcAft>
              <a:buSzPts val="1700"/>
              <a:buChar char="■"/>
              <a:defRPr/>
            </a:lvl3pPr>
            <a:lvl4pPr marL="1828800" lvl="3" indent="-336550">
              <a:spcBef>
                <a:spcPts val="0"/>
              </a:spcBef>
              <a:spcAft>
                <a:spcPts val="0"/>
              </a:spcAft>
              <a:buSzPts val="1700"/>
              <a:buChar char="●"/>
              <a:defRPr/>
            </a:lvl4pPr>
            <a:lvl5pPr marL="2286000" lvl="4" indent="-336550">
              <a:spcBef>
                <a:spcPts val="0"/>
              </a:spcBef>
              <a:spcAft>
                <a:spcPts val="0"/>
              </a:spcAft>
              <a:buSzPts val="1700"/>
              <a:buChar char="○"/>
              <a:defRPr/>
            </a:lvl5pPr>
            <a:lvl6pPr marL="2743200" lvl="5" indent="-336550">
              <a:spcBef>
                <a:spcPts val="0"/>
              </a:spcBef>
              <a:spcAft>
                <a:spcPts val="0"/>
              </a:spcAft>
              <a:buSzPts val="1700"/>
              <a:buChar char="■"/>
              <a:defRPr/>
            </a:lvl6pPr>
            <a:lvl7pPr marL="3200400" lvl="6" indent="-336550">
              <a:spcBef>
                <a:spcPts val="0"/>
              </a:spcBef>
              <a:spcAft>
                <a:spcPts val="0"/>
              </a:spcAft>
              <a:buSzPts val="1700"/>
              <a:buChar char="●"/>
              <a:defRPr/>
            </a:lvl7pPr>
            <a:lvl8pPr marL="3657600" lvl="7" indent="-336550">
              <a:spcBef>
                <a:spcPts val="0"/>
              </a:spcBef>
              <a:spcAft>
                <a:spcPts val="0"/>
              </a:spcAft>
              <a:buSzPts val="1700"/>
              <a:buChar char="○"/>
              <a:defRPr/>
            </a:lvl8pPr>
            <a:lvl9pPr marL="4114800" lvl="8" indent="-336550">
              <a:spcBef>
                <a:spcPts val="0"/>
              </a:spcBef>
              <a:spcAft>
                <a:spcPts val="0"/>
              </a:spcAft>
              <a:buSzPts val="1700"/>
              <a:buChar char="■"/>
              <a:defRPr/>
            </a:lvl9pPr>
          </a:lstStyle>
          <a:p>
            <a:endParaRPr/>
          </a:p>
        </p:txBody>
      </p:sp>
      <p:sp>
        <p:nvSpPr>
          <p:cNvPr id="40" name="Google Shape;40;p9"/>
          <p:cNvSpPr txBox="1">
            <a:spLocks noGrp="1"/>
          </p:cNvSpPr>
          <p:nvPr>
            <p:ph type="sldNum" idx="12"/>
          </p:nvPr>
        </p:nvSpPr>
        <p:spPr>
          <a:xfrm>
            <a:off x="9319704" y="7046639"/>
            <a:ext cx="603600" cy="594900"/>
          </a:xfrm>
          <a:prstGeom prst="rect">
            <a:avLst/>
          </a:prstGeom>
        </p:spPr>
        <p:txBody>
          <a:bodyPr spcFirstLastPara="1" wrap="square" lIns="113100" tIns="113100" rIns="113100" bIns="1131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42870" y="6392869"/>
            <a:ext cx="6598800" cy="914400"/>
          </a:xfrm>
          <a:prstGeom prst="rect">
            <a:avLst/>
          </a:prstGeom>
        </p:spPr>
        <p:txBody>
          <a:bodyPr spcFirstLastPara="1" wrap="square" lIns="113100" tIns="113100" rIns="113100" bIns="113100" anchor="ctr" anchorCtr="0">
            <a:normAutofit/>
          </a:bodyPr>
          <a:lstStyle>
            <a:lvl1pPr marL="457200" lvl="0" indent="-228600">
              <a:lnSpc>
                <a:spcPct val="100000"/>
              </a:lnSpc>
              <a:spcBef>
                <a:spcPts val="0"/>
              </a:spcBef>
              <a:spcAft>
                <a:spcPts val="0"/>
              </a:spcAft>
              <a:buSzPts val="2200"/>
              <a:buNone/>
              <a:defRPr/>
            </a:lvl1pPr>
          </a:lstStyle>
          <a:p>
            <a:endParaRPr/>
          </a:p>
        </p:txBody>
      </p:sp>
      <p:sp>
        <p:nvSpPr>
          <p:cNvPr id="43" name="Google Shape;43;p10"/>
          <p:cNvSpPr txBox="1">
            <a:spLocks noGrp="1"/>
          </p:cNvSpPr>
          <p:nvPr>
            <p:ph type="sldNum" idx="12"/>
          </p:nvPr>
        </p:nvSpPr>
        <p:spPr>
          <a:xfrm>
            <a:off x="9319704" y="7046639"/>
            <a:ext cx="603600" cy="594900"/>
          </a:xfrm>
          <a:prstGeom prst="rect">
            <a:avLst/>
          </a:prstGeom>
        </p:spPr>
        <p:txBody>
          <a:bodyPr spcFirstLastPara="1" wrap="square" lIns="113100" tIns="113100" rIns="113100" bIns="1131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blipFill>
          <a:blip r:embed="rId13">
            <a:alphaModFix/>
          </a:blip>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42870" y="672482"/>
            <a:ext cx="9372600" cy="865500"/>
          </a:xfrm>
          <a:prstGeom prst="rect">
            <a:avLst/>
          </a:prstGeom>
          <a:noFill/>
          <a:ln>
            <a:noFill/>
          </a:ln>
        </p:spPr>
        <p:txBody>
          <a:bodyPr spcFirstLastPara="1" wrap="square" lIns="113100" tIns="113100" rIns="113100" bIns="113100" anchor="t" anchorCtr="0">
            <a:normAutofit/>
          </a:bodyPr>
          <a:lstStyle>
            <a:lvl1pPr lvl="0">
              <a:spcBef>
                <a:spcPts val="0"/>
              </a:spcBef>
              <a:spcAft>
                <a:spcPts val="0"/>
              </a:spcAft>
              <a:buClr>
                <a:schemeClr val="dk1"/>
              </a:buClr>
              <a:buSzPts val="3500"/>
              <a:buNone/>
              <a:defRPr sz="3500">
                <a:solidFill>
                  <a:schemeClr val="dk1"/>
                </a:solidFill>
              </a:defRPr>
            </a:lvl1pPr>
            <a:lvl2pPr lvl="1">
              <a:spcBef>
                <a:spcPts val="0"/>
              </a:spcBef>
              <a:spcAft>
                <a:spcPts val="0"/>
              </a:spcAft>
              <a:buClr>
                <a:schemeClr val="dk1"/>
              </a:buClr>
              <a:buSzPts val="3500"/>
              <a:buNone/>
              <a:defRPr sz="3500">
                <a:solidFill>
                  <a:schemeClr val="dk1"/>
                </a:solidFill>
              </a:defRPr>
            </a:lvl2pPr>
            <a:lvl3pPr lvl="2">
              <a:spcBef>
                <a:spcPts val="0"/>
              </a:spcBef>
              <a:spcAft>
                <a:spcPts val="0"/>
              </a:spcAft>
              <a:buClr>
                <a:schemeClr val="dk1"/>
              </a:buClr>
              <a:buSzPts val="3500"/>
              <a:buNone/>
              <a:defRPr sz="3500">
                <a:solidFill>
                  <a:schemeClr val="dk1"/>
                </a:solidFill>
              </a:defRPr>
            </a:lvl3pPr>
            <a:lvl4pPr lvl="3">
              <a:spcBef>
                <a:spcPts val="0"/>
              </a:spcBef>
              <a:spcAft>
                <a:spcPts val="0"/>
              </a:spcAft>
              <a:buClr>
                <a:schemeClr val="dk1"/>
              </a:buClr>
              <a:buSzPts val="3500"/>
              <a:buNone/>
              <a:defRPr sz="3500">
                <a:solidFill>
                  <a:schemeClr val="dk1"/>
                </a:solidFill>
              </a:defRPr>
            </a:lvl4pPr>
            <a:lvl5pPr lvl="4">
              <a:spcBef>
                <a:spcPts val="0"/>
              </a:spcBef>
              <a:spcAft>
                <a:spcPts val="0"/>
              </a:spcAft>
              <a:buClr>
                <a:schemeClr val="dk1"/>
              </a:buClr>
              <a:buSzPts val="3500"/>
              <a:buNone/>
              <a:defRPr sz="3500">
                <a:solidFill>
                  <a:schemeClr val="dk1"/>
                </a:solidFill>
              </a:defRPr>
            </a:lvl5pPr>
            <a:lvl6pPr lvl="5">
              <a:spcBef>
                <a:spcPts val="0"/>
              </a:spcBef>
              <a:spcAft>
                <a:spcPts val="0"/>
              </a:spcAft>
              <a:buClr>
                <a:schemeClr val="dk1"/>
              </a:buClr>
              <a:buSzPts val="3500"/>
              <a:buNone/>
              <a:defRPr sz="3500">
                <a:solidFill>
                  <a:schemeClr val="dk1"/>
                </a:solidFill>
              </a:defRPr>
            </a:lvl6pPr>
            <a:lvl7pPr lvl="6">
              <a:spcBef>
                <a:spcPts val="0"/>
              </a:spcBef>
              <a:spcAft>
                <a:spcPts val="0"/>
              </a:spcAft>
              <a:buClr>
                <a:schemeClr val="dk1"/>
              </a:buClr>
              <a:buSzPts val="3500"/>
              <a:buNone/>
              <a:defRPr sz="3500">
                <a:solidFill>
                  <a:schemeClr val="dk1"/>
                </a:solidFill>
              </a:defRPr>
            </a:lvl7pPr>
            <a:lvl8pPr lvl="7">
              <a:spcBef>
                <a:spcPts val="0"/>
              </a:spcBef>
              <a:spcAft>
                <a:spcPts val="0"/>
              </a:spcAft>
              <a:buClr>
                <a:schemeClr val="dk1"/>
              </a:buClr>
              <a:buSzPts val="3500"/>
              <a:buNone/>
              <a:defRPr sz="3500">
                <a:solidFill>
                  <a:schemeClr val="dk1"/>
                </a:solidFill>
              </a:defRPr>
            </a:lvl8pPr>
            <a:lvl9pPr lvl="8">
              <a:spcBef>
                <a:spcPts val="0"/>
              </a:spcBef>
              <a:spcAft>
                <a:spcPts val="0"/>
              </a:spcAft>
              <a:buClr>
                <a:schemeClr val="dk1"/>
              </a:buClr>
              <a:buSzPts val="3500"/>
              <a:buNone/>
              <a:defRPr sz="3500">
                <a:solidFill>
                  <a:schemeClr val="dk1"/>
                </a:solidFill>
              </a:defRPr>
            </a:lvl9pPr>
          </a:lstStyle>
          <a:p>
            <a:endParaRPr/>
          </a:p>
        </p:txBody>
      </p:sp>
      <p:sp>
        <p:nvSpPr>
          <p:cNvPr id="7" name="Google Shape;7;p1"/>
          <p:cNvSpPr txBox="1">
            <a:spLocks noGrp="1"/>
          </p:cNvSpPr>
          <p:nvPr>
            <p:ph type="body" idx="1"/>
          </p:nvPr>
        </p:nvSpPr>
        <p:spPr>
          <a:xfrm>
            <a:off x="342870" y="1741518"/>
            <a:ext cx="9372600" cy="5162700"/>
          </a:xfrm>
          <a:prstGeom prst="rect">
            <a:avLst/>
          </a:prstGeom>
          <a:noFill/>
          <a:ln>
            <a:noFill/>
          </a:ln>
        </p:spPr>
        <p:txBody>
          <a:bodyPr spcFirstLastPara="1" wrap="square" lIns="113100" tIns="113100" rIns="113100" bIns="113100" anchor="t" anchorCtr="0">
            <a:normAutofit/>
          </a:bodyPr>
          <a:lstStyle>
            <a:lvl1pPr marL="457200" lvl="0" indent="-368300">
              <a:lnSpc>
                <a:spcPct val="115000"/>
              </a:lnSpc>
              <a:spcBef>
                <a:spcPts val="0"/>
              </a:spcBef>
              <a:spcAft>
                <a:spcPts val="0"/>
              </a:spcAft>
              <a:buClr>
                <a:schemeClr val="dk2"/>
              </a:buClr>
              <a:buSzPts val="2200"/>
              <a:buChar char="●"/>
              <a:defRPr sz="2200">
                <a:solidFill>
                  <a:schemeClr val="dk2"/>
                </a:solidFill>
              </a:defRPr>
            </a:lvl1pPr>
            <a:lvl2pPr marL="914400" lvl="1" indent="-336550">
              <a:lnSpc>
                <a:spcPct val="115000"/>
              </a:lnSpc>
              <a:spcBef>
                <a:spcPts val="0"/>
              </a:spcBef>
              <a:spcAft>
                <a:spcPts val="0"/>
              </a:spcAft>
              <a:buClr>
                <a:schemeClr val="dk2"/>
              </a:buClr>
              <a:buSzPts val="1700"/>
              <a:buChar char="○"/>
              <a:defRPr sz="1700">
                <a:solidFill>
                  <a:schemeClr val="dk2"/>
                </a:solidFill>
              </a:defRPr>
            </a:lvl2pPr>
            <a:lvl3pPr marL="1371600" lvl="2" indent="-336550">
              <a:lnSpc>
                <a:spcPct val="115000"/>
              </a:lnSpc>
              <a:spcBef>
                <a:spcPts val="0"/>
              </a:spcBef>
              <a:spcAft>
                <a:spcPts val="0"/>
              </a:spcAft>
              <a:buClr>
                <a:schemeClr val="dk2"/>
              </a:buClr>
              <a:buSzPts val="1700"/>
              <a:buChar char="■"/>
              <a:defRPr sz="1700">
                <a:solidFill>
                  <a:schemeClr val="dk2"/>
                </a:solidFill>
              </a:defRPr>
            </a:lvl3pPr>
            <a:lvl4pPr marL="1828800" lvl="3" indent="-336550">
              <a:lnSpc>
                <a:spcPct val="115000"/>
              </a:lnSpc>
              <a:spcBef>
                <a:spcPts val="0"/>
              </a:spcBef>
              <a:spcAft>
                <a:spcPts val="0"/>
              </a:spcAft>
              <a:buClr>
                <a:schemeClr val="dk2"/>
              </a:buClr>
              <a:buSzPts val="1700"/>
              <a:buChar char="●"/>
              <a:defRPr sz="1700">
                <a:solidFill>
                  <a:schemeClr val="dk2"/>
                </a:solidFill>
              </a:defRPr>
            </a:lvl4pPr>
            <a:lvl5pPr marL="2286000" lvl="4" indent="-336550">
              <a:lnSpc>
                <a:spcPct val="115000"/>
              </a:lnSpc>
              <a:spcBef>
                <a:spcPts val="0"/>
              </a:spcBef>
              <a:spcAft>
                <a:spcPts val="0"/>
              </a:spcAft>
              <a:buClr>
                <a:schemeClr val="dk2"/>
              </a:buClr>
              <a:buSzPts val="1700"/>
              <a:buChar char="○"/>
              <a:defRPr sz="1700">
                <a:solidFill>
                  <a:schemeClr val="dk2"/>
                </a:solidFill>
              </a:defRPr>
            </a:lvl5pPr>
            <a:lvl6pPr marL="2743200" lvl="5" indent="-336550">
              <a:lnSpc>
                <a:spcPct val="115000"/>
              </a:lnSpc>
              <a:spcBef>
                <a:spcPts val="0"/>
              </a:spcBef>
              <a:spcAft>
                <a:spcPts val="0"/>
              </a:spcAft>
              <a:buClr>
                <a:schemeClr val="dk2"/>
              </a:buClr>
              <a:buSzPts val="1700"/>
              <a:buChar char="■"/>
              <a:defRPr sz="1700">
                <a:solidFill>
                  <a:schemeClr val="dk2"/>
                </a:solidFill>
              </a:defRPr>
            </a:lvl6pPr>
            <a:lvl7pPr marL="3200400" lvl="6" indent="-336550">
              <a:lnSpc>
                <a:spcPct val="115000"/>
              </a:lnSpc>
              <a:spcBef>
                <a:spcPts val="0"/>
              </a:spcBef>
              <a:spcAft>
                <a:spcPts val="0"/>
              </a:spcAft>
              <a:buClr>
                <a:schemeClr val="dk2"/>
              </a:buClr>
              <a:buSzPts val="1700"/>
              <a:buChar char="●"/>
              <a:defRPr sz="1700">
                <a:solidFill>
                  <a:schemeClr val="dk2"/>
                </a:solidFill>
              </a:defRPr>
            </a:lvl7pPr>
            <a:lvl8pPr marL="3657600" lvl="7" indent="-336550">
              <a:lnSpc>
                <a:spcPct val="115000"/>
              </a:lnSpc>
              <a:spcBef>
                <a:spcPts val="0"/>
              </a:spcBef>
              <a:spcAft>
                <a:spcPts val="0"/>
              </a:spcAft>
              <a:buClr>
                <a:schemeClr val="dk2"/>
              </a:buClr>
              <a:buSzPts val="1700"/>
              <a:buChar char="○"/>
              <a:defRPr sz="1700">
                <a:solidFill>
                  <a:schemeClr val="dk2"/>
                </a:solidFill>
              </a:defRPr>
            </a:lvl8pPr>
            <a:lvl9pPr marL="4114800" lvl="8" indent="-336550">
              <a:lnSpc>
                <a:spcPct val="115000"/>
              </a:lnSpc>
              <a:spcBef>
                <a:spcPts val="0"/>
              </a:spcBef>
              <a:spcAft>
                <a:spcPts val="0"/>
              </a:spcAft>
              <a:buClr>
                <a:schemeClr val="dk2"/>
              </a:buClr>
              <a:buSzPts val="1700"/>
              <a:buChar char="■"/>
              <a:defRPr sz="1700">
                <a:solidFill>
                  <a:schemeClr val="dk2"/>
                </a:solidFill>
              </a:defRPr>
            </a:lvl9pPr>
          </a:lstStyle>
          <a:p>
            <a:endParaRPr/>
          </a:p>
        </p:txBody>
      </p:sp>
      <p:sp>
        <p:nvSpPr>
          <p:cNvPr id="8" name="Google Shape;8;p1"/>
          <p:cNvSpPr txBox="1">
            <a:spLocks noGrp="1"/>
          </p:cNvSpPr>
          <p:nvPr>
            <p:ph type="sldNum" idx="12"/>
          </p:nvPr>
        </p:nvSpPr>
        <p:spPr>
          <a:xfrm>
            <a:off x="9319704" y="7046639"/>
            <a:ext cx="603600" cy="594900"/>
          </a:xfrm>
          <a:prstGeom prst="rect">
            <a:avLst/>
          </a:prstGeom>
          <a:noFill/>
          <a:ln>
            <a:noFill/>
          </a:ln>
        </p:spPr>
        <p:txBody>
          <a:bodyPr spcFirstLastPara="1" wrap="square" lIns="113100" tIns="113100" rIns="113100" bIns="113100" anchor="ctr" anchorCtr="0">
            <a:normAutofit/>
          </a:bodyPr>
          <a:lstStyle>
            <a:lvl1pPr lvl="0" algn="r">
              <a:buNone/>
              <a:defRPr sz="1200">
                <a:solidFill>
                  <a:schemeClr val="dk2"/>
                </a:solidFill>
              </a:defRPr>
            </a:lvl1pPr>
            <a:lvl2pPr lvl="1" algn="r">
              <a:buNone/>
              <a:defRPr sz="1200">
                <a:solidFill>
                  <a:schemeClr val="dk2"/>
                </a:solidFill>
              </a:defRPr>
            </a:lvl2pPr>
            <a:lvl3pPr lvl="2" algn="r">
              <a:buNone/>
              <a:defRPr sz="1200">
                <a:solidFill>
                  <a:schemeClr val="dk2"/>
                </a:solidFill>
              </a:defRPr>
            </a:lvl3pPr>
            <a:lvl4pPr lvl="3" algn="r">
              <a:buNone/>
              <a:defRPr sz="1200">
                <a:solidFill>
                  <a:schemeClr val="dk2"/>
                </a:solidFill>
              </a:defRPr>
            </a:lvl4pPr>
            <a:lvl5pPr lvl="4" algn="r">
              <a:buNone/>
              <a:defRPr sz="1200">
                <a:solidFill>
                  <a:schemeClr val="dk2"/>
                </a:solidFill>
              </a:defRPr>
            </a:lvl5pPr>
            <a:lvl6pPr lvl="5" algn="r">
              <a:buNone/>
              <a:defRPr sz="1200">
                <a:solidFill>
                  <a:schemeClr val="dk2"/>
                </a:solidFill>
              </a:defRPr>
            </a:lvl6pPr>
            <a:lvl7pPr lvl="6" algn="r">
              <a:buNone/>
              <a:defRPr sz="1200">
                <a:solidFill>
                  <a:schemeClr val="dk2"/>
                </a:solidFill>
              </a:defRPr>
            </a:lvl7pPr>
            <a:lvl8pPr lvl="7" algn="r">
              <a:buNone/>
              <a:defRPr sz="1200">
                <a:solidFill>
                  <a:schemeClr val="dk2"/>
                </a:solidFill>
              </a:defRPr>
            </a:lvl8pPr>
            <a:lvl9pPr lvl="8" algn="r">
              <a:buNone/>
              <a:defRPr sz="12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42900" y="1626428"/>
            <a:ext cx="9372600" cy="1139100"/>
          </a:xfrm>
          <a:prstGeom prst="rect">
            <a:avLst/>
          </a:prstGeom>
        </p:spPr>
        <p:txBody>
          <a:bodyPr spcFirstLastPara="1" wrap="square" lIns="113100" tIns="113100" rIns="113100" bIns="113100" anchor="b" anchorCtr="0">
            <a:normAutofit fontScale="90000"/>
          </a:bodyPr>
          <a:lstStyle/>
          <a:p>
            <a:pPr marL="0" lvl="0" indent="0" algn="ctr" rtl="0">
              <a:spcBef>
                <a:spcPts val="0"/>
              </a:spcBef>
              <a:spcAft>
                <a:spcPts val="0"/>
              </a:spcAft>
              <a:buNone/>
            </a:pPr>
            <a:r>
              <a:rPr lang="en"/>
              <a:t>3rd Grade Pacing Tool</a:t>
            </a:r>
            <a:endParaRPr/>
          </a:p>
        </p:txBody>
      </p:sp>
      <p:sp>
        <p:nvSpPr>
          <p:cNvPr id="55" name="Google Shape;55;p13"/>
          <p:cNvSpPr txBox="1"/>
          <p:nvPr/>
        </p:nvSpPr>
        <p:spPr>
          <a:xfrm>
            <a:off x="452250" y="3073900"/>
            <a:ext cx="9153900" cy="35709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chemeClr val="dk1"/>
              </a:buClr>
              <a:buSzPts val="1100"/>
              <a:buFont typeface="Arial"/>
              <a:buNone/>
            </a:pPr>
            <a:r>
              <a:rPr lang="en" sz="2200">
                <a:solidFill>
                  <a:schemeClr val="dk1"/>
                </a:solidFill>
              </a:rPr>
              <a:t>This interactive pacing tool was created to use in conjunction with the Weekly Pacing Guide to support instructional pacing decisions. Simply drag and drop lessons into the table to meet your needs. It includes lessons from each skill section of your resources. Four weeks are allotted for the Literacy Launch lessons and two weeks for each skill of informational/opinion and narrative. Any lessons in green are considered foundational lessons. Those lessons in yellow support or enhance the foundational skills and can be utilized for necessary scaffolding, for intervention, or for review and reinforcement. Once copied, this tool is customizable to your timeframes and preferences.</a:t>
            </a:r>
            <a:endParaRPr sz="25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graphicFrame>
        <p:nvGraphicFramePr>
          <p:cNvPr id="189" name="Google Shape;189;p22"/>
          <p:cNvGraphicFramePr/>
          <p:nvPr/>
        </p:nvGraphicFramePr>
        <p:xfrm>
          <a:off x="13" y="2282547"/>
          <a:ext cx="3000000" cy="3000000"/>
        </p:xfrm>
        <a:graphic>
          <a:graphicData uri="http://schemas.openxmlformats.org/drawingml/2006/table">
            <a:tbl>
              <a:tblPr>
                <a:noFill/>
                <a:tableStyleId>{D2BAAB76-9F09-410D-BB5E-D9ADC241C34E}</a:tableStyleId>
              </a:tblPr>
              <a:tblGrid>
                <a:gridCol w="2011675">
                  <a:extLst>
                    <a:ext uri="{9D8B030D-6E8A-4147-A177-3AD203B41FA5}">
                      <a16:colId xmlns:a16="http://schemas.microsoft.com/office/drawing/2014/main" val="20000"/>
                    </a:ext>
                  </a:extLst>
                </a:gridCol>
                <a:gridCol w="2011675">
                  <a:extLst>
                    <a:ext uri="{9D8B030D-6E8A-4147-A177-3AD203B41FA5}">
                      <a16:colId xmlns:a16="http://schemas.microsoft.com/office/drawing/2014/main" val="20001"/>
                    </a:ext>
                  </a:extLst>
                </a:gridCol>
                <a:gridCol w="2011675">
                  <a:extLst>
                    <a:ext uri="{9D8B030D-6E8A-4147-A177-3AD203B41FA5}">
                      <a16:colId xmlns:a16="http://schemas.microsoft.com/office/drawing/2014/main" val="20002"/>
                    </a:ext>
                  </a:extLst>
                </a:gridCol>
                <a:gridCol w="2011675">
                  <a:extLst>
                    <a:ext uri="{9D8B030D-6E8A-4147-A177-3AD203B41FA5}">
                      <a16:colId xmlns:a16="http://schemas.microsoft.com/office/drawing/2014/main" val="20003"/>
                    </a:ext>
                  </a:extLst>
                </a:gridCol>
                <a:gridCol w="2011675">
                  <a:extLst>
                    <a:ext uri="{9D8B030D-6E8A-4147-A177-3AD203B41FA5}">
                      <a16:colId xmlns:a16="http://schemas.microsoft.com/office/drawing/2014/main" val="20004"/>
                    </a:ext>
                  </a:extLst>
                </a:gridCol>
              </a:tblGrid>
              <a:tr h="1283850">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extLst>
                  <a:ext uri="{0D108BD9-81ED-4DB2-BD59-A6C34878D82A}">
                    <a16:rowId xmlns:a16="http://schemas.microsoft.com/office/drawing/2014/main" val="10000"/>
                  </a:ext>
                </a:extLst>
              </a:tr>
              <a:tr h="1188675">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sz="2100"/>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extLst>
                  <a:ext uri="{0D108BD9-81ED-4DB2-BD59-A6C34878D82A}">
                    <a16:rowId xmlns:a16="http://schemas.microsoft.com/office/drawing/2014/main" val="10001"/>
                  </a:ext>
                </a:extLst>
              </a:tr>
            </a:tbl>
          </a:graphicData>
        </a:graphic>
      </p:graphicFrame>
      <p:sp>
        <p:nvSpPr>
          <p:cNvPr id="190" name="Google Shape;190;p22"/>
          <p:cNvSpPr txBox="1"/>
          <p:nvPr/>
        </p:nvSpPr>
        <p:spPr>
          <a:xfrm>
            <a:off x="-4117700" y="1227382"/>
            <a:ext cx="1956600" cy="9396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2: Irrelevant Details </a:t>
            </a:r>
            <a:endParaRPr b="1">
              <a:solidFill>
                <a:schemeClr val="dk1"/>
              </a:solidFill>
            </a:endParaRPr>
          </a:p>
          <a:p>
            <a:pPr marL="0" lvl="0" indent="0" algn="l" rtl="0">
              <a:lnSpc>
                <a:spcPct val="115000"/>
              </a:lnSpc>
              <a:spcBef>
                <a:spcPts val="0"/>
              </a:spcBef>
              <a:spcAft>
                <a:spcPts val="0"/>
              </a:spcAft>
              <a:buNone/>
            </a:pPr>
            <a:endParaRPr b="1">
              <a:solidFill>
                <a:schemeClr val="dk1"/>
              </a:solidFill>
            </a:endParaRPr>
          </a:p>
        </p:txBody>
      </p:sp>
      <p:sp>
        <p:nvSpPr>
          <p:cNvPr id="191" name="Google Shape;191;p22"/>
          <p:cNvSpPr txBox="1"/>
          <p:nvPr/>
        </p:nvSpPr>
        <p:spPr>
          <a:xfrm>
            <a:off x="-4117700" y="2269332"/>
            <a:ext cx="1956600" cy="9396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3: General or Specific?</a:t>
            </a:r>
            <a:endParaRPr b="1">
              <a:solidFill>
                <a:schemeClr val="dk1"/>
              </a:solidFill>
            </a:endParaRPr>
          </a:p>
          <a:p>
            <a:pPr marL="0" lvl="0" indent="0" algn="l" rtl="0">
              <a:lnSpc>
                <a:spcPct val="115000"/>
              </a:lnSpc>
              <a:spcBef>
                <a:spcPts val="0"/>
              </a:spcBef>
              <a:spcAft>
                <a:spcPts val="0"/>
              </a:spcAft>
              <a:buNone/>
            </a:pPr>
            <a:r>
              <a:rPr lang="en" b="1">
                <a:solidFill>
                  <a:schemeClr val="dk1"/>
                </a:solidFill>
              </a:rPr>
              <a:t> </a:t>
            </a:r>
            <a:endParaRPr b="1">
              <a:solidFill>
                <a:schemeClr val="dk1"/>
              </a:solidFill>
            </a:endParaRPr>
          </a:p>
        </p:txBody>
      </p:sp>
      <p:sp>
        <p:nvSpPr>
          <p:cNvPr id="192" name="Google Shape;192;p22"/>
          <p:cNvSpPr txBox="1"/>
          <p:nvPr/>
        </p:nvSpPr>
        <p:spPr>
          <a:xfrm>
            <a:off x="-4117700" y="185432"/>
            <a:ext cx="1956600" cy="9396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1: Story Critical Character, Setting, Object </a:t>
            </a:r>
            <a:endParaRPr b="1">
              <a:solidFill>
                <a:schemeClr val="dk1"/>
              </a:solidFill>
            </a:endParaRPr>
          </a:p>
        </p:txBody>
      </p:sp>
      <p:sp>
        <p:nvSpPr>
          <p:cNvPr id="193" name="Google Shape;193;p22"/>
          <p:cNvSpPr txBox="1"/>
          <p:nvPr/>
        </p:nvSpPr>
        <p:spPr>
          <a:xfrm>
            <a:off x="-4117700" y="3311282"/>
            <a:ext cx="1956600" cy="9396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4: Story Critical Elements in Literature </a:t>
            </a:r>
            <a:endParaRPr b="1">
              <a:solidFill>
                <a:schemeClr val="dk1"/>
              </a:solidFill>
            </a:endParaRPr>
          </a:p>
        </p:txBody>
      </p:sp>
      <p:sp>
        <p:nvSpPr>
          <p:cNvPr id="194" name="Google Shape;194;p22"/>
          <p:cNvSpPr txBox="1"/>
          <p:nvPr/>
        </p:nvSpPr>
        <p:spPr>
          <a:xfrm>
            <a:off x="-4117700" y="4416757"/>
            <a:ext cx="1956600" cy="9396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5: Creating Elaborative Segments </a:t>
            </a:r>
            <a:endParaRPr b="1">
              <a:solidFill>
                <a:schemeClr val="dk1"/>
              </a:solidFill>
            </a:endParaRPr>
          </a:p>
        </p:txBody>
      </p:sp>
      <p:sp>
        <p:nvSpPr>
          <p:cNvPr id="195" name="Google Shape;195;p22"/>
          <p:cNvSpPr txBox="1"/>
          <p:nvPr/>
        </p:nvSpPr>
        <p:spPr>
          <a:xfrm>
            <a:off x="-4117700" y="5522232"/>
            <a:ext cx="1956600" cy="11874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6: Elaborative Detail- Reading with Author’s Eyes</a:t>
            </a:r>
            <a:endParaRPr b="1">
              <a:solidFill>
                <a:schemeClr val="dk1"/>
              </a:solidFill>
            </a:endParaRPr>
          </a:p>
        </p:txBody>
      </p:sp>
      <p:sp>
        <p:nvSpPr>
          <p:cNvPr id="196" name="Google Shape;196;p22"/>
          <p:cNvSpPr txBox="1">
            <a:spLocks noGrp="1"/>
          </p:cNvSpPr>
          <p:nvPr>
            <p:ph type="title"/>
          </p:nvPr>
        </p:nvSpPr>
        <p:spPr>
          <a:xfrm>
            <a:off x="15995" y="538950"/>
            <a:ext cx="9372600" cy="865500"/>
          </a:xfrm>
          <a:prstGeom prst="rect">
            <a:avLst/>
          </a:prstGeom>
        </p:spPr>
        <p:txBody>
          <a:bodyPr spcFirstLastPara="1" wrap="square" lIns="113100" tIns="113100" rIns="113100" bIns="113100" anchor="t" anchorCtr="0">
            <a:normAutofit/>
          </a:bodyPr>
          <a:lstStyle/>
          <a:p>
            <a:pPr marL="0" lvl="0" indent="0" algn="l" rtl="0">
              <a:spcBef>
                <a:spcPts val="0"/>
              </a:spcBef>
              <a:spcAft>
                <a:spcPts val="0"/>
              </a:spcAft>
              <a:buNone/>
            </a:pPr>
            <a:r>
              <a:rPr lang="en"/>
              <a:t>Narrative- Elaborative Detail</a:t>
            </a:r>
            <a:endParaRPr/>
          </a:p>
        </p:txBody>
      </p:sp>
      <p:sp>
        <p:nvSpPr>
          <p:cNvPr id="197" name="Google Shape;197;p22"/>
          <p:cNvSpPr txBox="1"/>
          <p:nvPr/>
        </p:nvSpPr>
        <p:spPr>
          <a:xfrm>
            <a:off x="-2050850" y="185432"/>
            <a:ext cx="1956600" cy="9396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i="1">
                <a:solidFill>
                  <a:schemeClr val="dk1"/>
                </a:solidFill>
              </a:rPr>
              <a:t>Lesson 7: Flip the Sentence Subject</a:t>
            </a:r>
            <a:endParaRPr b="1" i="1">
              <a:solidFill>
                <a:schemeClr val="dk1"/>
              </a:solidFill>
            </a:endParaRPr>
          </a:p>
          <a:p>
            <a:pPr marL="0" lvl="0" indent="0" algn="l" rtl="0">
              <a:lnSpc>
                <a:spcPct val="115000"/>
              </a:lnSpc>
              <a:spcBef>
                <a:spcPts val="0"/>
              </a:spcBef>
              <a:spcAft>
                <a:spcPts val="0"/>
              </a:spcAft>
              <a:buNone/>
            </a:pPr>
            <a:endParaRPr b="1" i="1">
              <a:solidFill>
                <a:schemeClr val="dk1"/>
              </a:solidFill>
            </a:endParaRPr>
          </a:p>
        </p:txBody>
      </p:sp>
      <p:sp>
        <p:nvSpPr>
          <p:cNvPr id="198" name="Google Shape;198;p22"/>
          <p:cNvSpPr txBox="1"/>
          <p:nvPr/>
        </p:nvSpPr>
        <p:spPr>
          <a:xfrm>
            <a:off x="-2050850" y="1227382"/>
            <a:ext cx="1956600" cy="9396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8: Feelings and Showing or Telling</a:t>
            </a:r>
            <a:endParaRPr b="1">
              <a:solidFill>
                <a:schemeClr val="dk1"/>
              </a:solidFill>
            </a:endParaRPr>
          </a:p>
        </p:txBody>
      </p:sp>
      <p:sp>
        <p:nvSpPr>
          <p:cNvPr id="199" name="Google Shape;199;p22"/>
          <p:cNvSpPr txBox="1"/>
          <p:nvPr/>
        </p:nvSpPr>
        <p:spPr>
          <a:xfrm>
            <a:off x="-2058837" y="2269332"/>
            <a:ext cx="1956600" cy="939600"/>
          </a:xfrm>
          <a:prstGeom prst="rect">
            <a:avLst/>
          </a:prstGeom>
          <a:solidFill>
            <a:srgbClr val="E06666"/>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Before and After Revision Activity</a:t>
            </a:r>
            <a:endParaRPr b="1">
              <a:solidFill>
                <a:schemeClr val="dk1"/>
              </a:solidFill>
            </a:endParaRPr>
          </a:p>
          <a:p>
            <a:pPr marL="0" lvl="0" indent="0" algn="l" rtl="0">
              <a:lnSpc>
                <a:spcPct val="115000"/>
              </a:lnSpc>
              <a:spcBef>
                <a:spcPts val="0"/>
              </a:spcBef>
              <a:spcAft>
                <a:spcPts val="0"/>
              </a:spcAft>
              <a:buNone/>
            </a:pPr>
            <a:endParaRPr b="1">
              <a:solidFill>
                <a:schemeClr val="dk1"/>
              </a:solidFill>
            </a:endParaRPr>
          </a:p>
        </p:txBody>
      </p:sp>
      <p:sp>
        <p:nvSpPr>
          <p:cNvPr id="200" name="Google Shape;200;p22"/>
          <p:cNvSpPr txBox="1"/>
          <p:nvPr/>
        </p:nvSpPr>
        <p:spPr>
          <a:xfrm>
            <a:off x="-2058837" y="3311282"/>
            <a:ext cx="1956600" cy="9396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9: Literary Analysis Task</a:t>
            </a:r>
            <a:endParaRPr b="1">
              <a:solidFill>
                <a:schemeClr val="dk1"/>
              </a:solidFill>
            </a:endParaRPr>
          </a:p>
          <a:p>
            <a:pPr marL="0" lvl="0" indent="0" algn="l" rtl="0">
              <a:lnSpc>
                <a:spcPct val="115000"/>
              </a:lnSpc>
              <a:spcBef>
                <a:spcPts val="0"/>
              </a:spcBef>
              <a:spcAft>
                <a:spcPts val="0"/>
              </a:spcAft>
              <a:buNone/>
            </a:pPr>
            <a:endParaRPr b="1">
              <a:solidFill>
                <a:schemeClr val="dk1"/>
              </a:solidFill>
            </a:endParaRPr>
          </a:p>
        </p:txBody>
      </p:sp>
      <p:sp>
        <p:nvSpPr>
          <p:cNvPr id="201" name="Google Shape;201;p22"/>
          <p:cNvSpPr txBox="1"/>
          <p:nvPr/>
        </p:nvSpPr>
        <p:spPr>
          <a:xfrm>
            <a:off x="-2058850" y="4429432"/>
            <a:ext cx="1956600" cy="11874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i="1">
                <a:solidFill>
                  <a:schemeClr val="dk1"/>
                </a:solidFill>
              </a:rPr>
              <a:t>Lesson 10: Narrative Extension Task</a:t>
            </a:r>
            <a:endParaRPr b="1" i="1">
              <a:solidFill>
                <a:schemeClr val="dk1"/>
              </a:solidFill>
            </a:endParaRPr>
          </a:p>
          <a:p>
            <a:pPr marL="0" lvl="0" indent="0" algn="l" rtl="0">
              <a:lnSpc>
                <a:spcPct val="115000"/>
              </a:lnSpc>
              <a:spcBef>
                <a:spcPts val="0"/>
              </a:spcBef>
              <a:spcAft>
                <a:spcPts val="0"/>
              </a:spcAft>
              <a:buNone/>
            </a:pPr>
            <a:endParaRPr b="1" i="1">
              <a:solidFill>
                <a:schemeClr val="dk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graphicFrame>
        <p:nvGraphicFramePr>
          <p:cNvPr id="206" name="Google Shape;206;p23"/>
          <p:cNvGraphicFramePr/>
          <p:nvPr/>
        </p:nvGraphicFramePr>
        <p:xfrm>
          <a:off x="13" y="2282547"/>
          <a:ext cx="3000000" cy="3000000"/>
        </p:xfrm>
        <a:graphic>
          <a:graphicData uri="http://schemas.openxmlformats.org/drawingml/2006/table">
            <a:tbl>
              <a:tblPr>
                <a:noFill/>
                <a:tableStyleId>{D2BAAB76-9F09-410D-BB5E-D9ADC241C34E}</a:tableStyleId>
              </a:tblPr>
              <a:tblGrid>
                <a:gridCol w="2011675">
                  <a:extLst>
                    <a:ext uri="{9D8B030D-6E8A-4147-A177-3AD203B41FA5}">
                      <a16:colId xmlns:a16="http://schemas.microsoft.com/office/drawing/2014/main" val="20000"/>
                    </a:ext>
                  </a:extLst>
                </a:gridCol>
                <a:gridCol w="2011675">
                  <a:extLst>
                    <a:ext uri="{9D8B030D-6E8A-4147-A177-3AD203B41FA5}">
                      <a16:colId xmlns:a16="http://schemas.microsoft.com/office/drawing/2014/main" val="20001"/>
                    </a:ext>
                  </a:extLst>
                </a:gridCol>
                <a:gridCol w="2011675">
                  <a:extLst>
                    <a:ext uri="{9D8B030D-6E8A-4147-A177-3AD203B41FA5}">
                      <a16:colId xmlns:a16="http://schemas.microsoft.com/office/drawing/2014/main" val="20002"/>
                    </a:ext>
                  </a:extLst>
                </a:gridCol>
                <a:gridCol w="2011675">
                  <a:extLst>
                    <a:ext uri="{9D8B030D-6E8A-4147-A177-3AD203B41FA5}">
                      <a16:colId xmlns:a16="http://schemas.microsoft.com/office/drawing/2014/main" val="20003"/>
                    </a:ext>
                  </a:extLst>
                </a:gridCol>
                <a:gridCol w="2011675">
                  <a:extLst>
                    <a:ext uri="{9D8B030D-6E8A-4147-A177-3AD203B41FA5}">
                      <a16:colId xmlns:a16="http://schemas.microsoft.com/office/drawing/2014/main" val="20004"/>
                    </a:ext>
                  </a:extLst>
                </a:gridCol>
              </a:tblGrid>
              <a:tr h="1283850">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extLst>
                  <a:ext uri="{0D108BD9-81ED-4DB2-BD59-A6C34878D82A}">
                    <a16:rowId xmlns:a16="http://schemas.microsoft.com/office/drawing/2014/main" val="10000"/>
                  </a:ext>
                </a:extLst>
              </a:tr>
              <a:tr h="1188675">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sz="2100"/>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extLst>
                  <a:ext uri="{0D108BD9-81ED-4DB2-BD59-A6C34878D82A}">
                    <a16:rowId xmlns:a16="http://schemas.microsoft.com/office/drawing/2014/main" val="10001"/>
                  </a:ext>
                </a:extLst>
              </a:tr>
            </a:tbl>
          </a:graphicData>
        </a:graphic>
      </p:graphicFrame>
      <p:sp>
        <p:nvSpPr>
          <p:cNvPr id="207" name="Google Shape;207;p23"/>
          <p:cNvSpPr txBox="1"/>
          <p:nvPr/>
        </p:nvSpPr>
        <p:spPr>
          <a:xfrm>
            <a:off x="-2058825" y="2429232"/>
            <a:ext cx="1956600" cy="9396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2: Analyze the Beginning</a:t>
            </a:r>
            <a:endParaRPr b="1">
              <a:solidFill>
                <a:schemeClr val="dk1"/>
              </a:solidFill>
            </a:endParaRPr>
          </a:p>
          <a:p>
            <a:pPr marL="0" lvl="0" indent="0" algn="l" rtl="0">
              <a:lnSpc>
                <a:spcPct val="115000"/>
              </a:lnSpc>
              <a:spcBef>
                <a:spcPts val="0"/>
              </a:spcBef>
              <a:spcAft>
                <a:spcPts val="0"/>
              </a:spcAft>
              <a:buNone/>
            </a:pPr>
            <a:endParaRPr b="1">
              <a:solidFill>
                <a:schemeClr val="dk1"/>
              </a:solidFill>
            </a:endParaRPr>
          </a:p>
        </p:txBody>
      </p:sp>
      <p:sp>
        <p:nvSpPr>
          <p:cNvPr id="208" name="Google Shape;208;p23"/>
          <p:cNvSpPr txBox="1"/>
          <p:nvPr/>
        </p:nvSpPr>
        <p:spPr>
          <a:xfrm>
            <a:off x="-2058825" y="3501007"/>
            <a:ext cx="1956600" cy="9396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3: Revising Story Beginnings</a:t>
            </a:r>
            <a:endParaRPr b="1">
              <a:solidFill>
                <a:schemeClr val="dk1"/>
              </a:solidFill>
            </a:endParaRPr>
          </a:p>
          <a:p>
            <a:pPr marL="0" lvl="0" indent="0" algn="l" rtl="0">
              <a:lnSpc>
                <a:spcPct val="115000"/>
              </a:lnSpc>
              <a:spcBef>
                <a:spcPts val="0"/>
              </a:spcBef>
              <a:spcAft>
                <a:spcPts val="0"/>
              </a:spcAft>
              <a:buNone/>
            </a:pPr>
            <a:r>
              <a:rPr lang="en" b="1">
                <a:solidFill>
                  <a:schemeClr val="dk1"/>
                </a:solidFill>
              </a:rPr>
              <a:t> </a:t>
            </a:r>
            <a:endParaRPr b="1">
              <a:solidFill>
                <a:schemeClr val="dk1"/>
              </a:solidFill>
            </a:endParaRPr>
          </a:p>
        </p:txBody>
      </p:sp>
      <p:sp>
        <p:nvSpPr>
          <p:cNvPr id="209" name="Google Shape;209;p23"/>
          <p:cNvSpPr txBox="1"/>
          <p:nvPr/>
        </p:nvSpPr>
        <p:spPr>
          <a:xfrm>
            <a:off x="-2058825" y="1357457"/>
            <a:ext cx="1956600" cy="9396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1: Starting Off on the Right Foot</a:t>
            </a:r>
            <a:endParaRPr b="1">
              <a:solidFill>
                <a:schemeClr val="dk1"/>
              </a:solidFill>
            </a:endParaRPr>
          </a:p>
        </p:txBody>
      </p:sp>
      <p:sp>
        <p:nvSpPr>
          <p:cNvPr id="210" name="Google Shape;210;p23"/>
          <p:cNvSpPr txBox="1">
            <a:spLocks noGrp="1"/>
          </p:cNvSpPr>
          <p:nvPr>
            <p:ph type="title"/>
          </p:nvPr>
        </p:nvSpPr>
        <p:spPr>
          <a:xfrm>
            <a:off x="15995" y="538950"/>
            <a:ext cx="9372600" cy="865500"/>
          </a:xfrm>
          <a:prstGeom prst="rect">
            <a:avLst/>
          </a:prstGeom>
        </p:spPr>
        <p:txBody>
          <a:bodyPr spcFirstLastPara="1" wrap="square" lIns="113100" tIns="113100" rIns="113100" bIns="113100" anchor="t" anchorCtr="0">
            <a:normAutofit/>
          </a:bodyPr>
          <a:lstStyle/>
          <a:p>
            <a:pPr marL="0" lvl="0" indent="0" algn="l" rtl="0">
              <a:spcBef>
                <a:spcPts val="0"/>
              </a:spcBef>
              <a:spcAft>
                <a:spcPts val="0"/>
              </a:spcAft>
              <a:buNone/>
            </a:pPr>
            <a:r>
              <a:rPr lang="en"/>
              <a:t>Narrative- Beginnings</a:t>
            </a:r>
            <a:endParaRPr/>
          </a:p>
        </p:txBody>
      </p:sp>
      <p:sp>
        <p:nvSpPr>
          <p:cNvPr id="211" name="Google Shape;211;p23"/>
          <p:cNvSpPr txBox="1"/>
          <p:nvPr/>
        </p:nvSpPr>
        <p:spPr>
          <a:xfrm>
            <a:off x="-2058837" y="4572782"/>
            <a:ext cx="1956600" cy="939600"/>
          </a:xfrm>
          <a:prstGeom prst="rect">
            <a:avLst/>
          </a:prstGeom>
          <a:solidFill>
            <a:srgbClr val="E06666"/>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Before and After Revision Activity</a:t>
            </a:r>
            <a:endParaRPr b="1">
              <a:solidFill>
                <a:schemeClr val="dk1"/>
              </a:solidFill>
            </a:endParaRPr>
          </a:p>
          <a:p>
            <a:pPr marL="0" lvl="0" indent="0" algn="l" rtl="0">
              <a:lnSpc>
                <a:spcPct val="115000"/>
              </a:lnSpc>
              <a:spcBef>
                <a:spcPts val="0"/>
              </a:spcBef>
              <a:spcAft>
                <a:spcPts val="0"/>
              </a:spcAft>
              <a:buNone/>
            </a:pPr>
            <a:endParaRPr b="1">
              <a:solidFill>
                <a:schemeClr val="dk1"/>
              </a:solidFill>
            </a:endParaRPr>
          </a:p>
        </p:txBody>
      </p:sp>
      <p:sp>
        <p:nvSpPr>
          <p:cNvPr id="212" name="Google Shape;212;p23"/>
          <p:cNvSpPr txBox="1"/>
          <p:nvPr/>
        </p:nvSpPr>
        <p:spPr>
          <a:xfrm>
            <a:off x="-2058837" y="5644557"/>
            <a:ext cx="1956600" cy="9396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4: Literary Analysis Task</a:t>
            </a:r>
            <a:endParaRPr b="1">
              <a:solidFill>
                <a:schemeClr val="dk1"/>
              </a:solidFill>
            </a:endParaRPr>
          </a:p>
          <a:p>
            <a:pPr marL="0" lvl="0" indent="0" algn="l" rtl="0">
              <a:lnSpc>
                <a:spcPct val="115000"/>
              </a:lnSpc>
              <a:spcBef>
                <a:spcPts val="0"/>
              </a:spcBef>
              <a:spcAft>
                <a:spcPts val="0"/>
              </a:spcAft>
              <a:buNone/>
            </a:pPr>
            <a:endParaRPr b="1">
              <a:solidFill>
                <a:schemeClr val="dk1"/>
              </a:solidFill>
            </a:endParaRPr>
          </a:p>
        </p:txBody>
      </p:sp>
      <p:sp>
        <p:nvSpPr>
          <p:cNvPr id="213" name="Google Shape;213;p23"/>
          <p:cNvSpPr txBox="1"/>
          <p:nvPr/>
        </p:nvSpPr>
        <p:spPr>
          <a:xfrm>
            <a:off x="-2058825" y="6716332"/>
            <a:ext cx="1956600" cy="9396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i="1">
                <a:solidFill>
                  <a:schemeClr val="dk1"/>
                </a:solidFill>
              </a:rPr>
              <a:t>Lesson 5: Narrative Extension Task</a:t>
            </a:r>
            <a:endParaRPr b="1" i="1">
              <a:solidFill>
                <a:schemeClr val="dk1"/>
              </a:solidFill>
            </a:endParaRPr>
          </a:p>
          <a:p>
            <a:pPr marL="0" lvl="0" indent="0" algn="l" rtl="0">
              <a:lnSpc>
                <a:spcPct val="115000"/>
              </a:lnSpc>
              <a:spcBef>
                <a:spcPts val="0"/>
              </a:spcBef>
              <a:spcAft>
                <a:spcPts val="0"/>
              </a:spcAft>
              <a:buNone/>
            </a:pPr>
            <a:endParaRPr b="1" i="1">
              <a:solidFill>
                <a:schemeClr val="dk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graphicFrame>
        <p:nvGraphicFramePr>
          <p:cNvPr id="218" name="Google Shape;218;p24"/>
          <p:cNvGraphicFramePr/>
          <p:nvPr/>
        </p:nvGraphicFramePr>
        <p:xfrm>
          <a:off x="13" y="2282547"/>
          <a:ext cx="3000000" cy="3000000"/>
        </p:xfrm>
        <a:graphic>
          <a:graphicData uri="http://schemas.openxmlformats.org/drawingml/2006/table">
            <a:tbl>
              <a:tblPr>
                <a:noFill/>
                <a:tableStyleId>{D2BAAB76-9F09-410D-BB5E-D9ADC241C34E}</a:tableStyleId>
              </a:tblPr>
              <a:tblGrid>
                <a:gridCol w="2011675">
                  <a:extLst>
                    <a:ext uri="{9D8B030D-6E8A-4147-A177-3AD203B41FA5}">
                      <a16:colId xmlns:a16="http://schemas.microsoft.com/office/drawing/2014/main" val="20000"/>
                    </a:ext>
                  </a:extLst>
                </a:gridCol>
                <a:gridCol w="2011675">
                  <a:extLst>
                    <a:ext uri="{9D8B030D-6E8A-4147-A177-3AD203B41FA5}">
                      <a16:colId xmlns:a16="http://schemas.microsoft.com/office/drawing/2014/main" val="20001"/>
                    </a:ext>
                  </a:extLst>
                </a:gridCol>
                <a:gridCol w="2011675">
                  <a:extLst>
                    <a:ext uri="{9D8B030D-6E8A-4147-A177-3AD203B41FA5}">
                      <a16:colId xmlns:a16="http://schemas.microsoft.com/office/drawing/2014/main" val="20002"/>
                    </a:ext>
                  </a:extLst>
                </a:gridCol>
                <a:gridCol w="2011675">
                  <a:extLst>
                    <a:ext uri="{9D8B030D-6E8A-4147-A177-3AD203B41FA5}">
                      <a16:colId xmlns:a16="http://schemas.microsoft.com/office/drawing/2014/main" val="20003"/>
                    </a:ext>
                  </a:extLst>
                </a:gridCol>
                <a:gridCol w="2011675">
                  <a:extLst>
                    <a:ext uri="{9D8B030D-6E8A-4147-A177-3AD203B41FA5}">
                      <a16:colId xmlns:a16="http://schemas.microsoft.com/office/drawing/2014/main" val="20004"/>
                    </a:ext>
                  </a:extLst>
                </a:gridCol>
              </a:tblGrid>
              <a:tr h="1283850">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extLst>
                  <a:ext uri="{0D108BD9-81ED-4DB2-BD59-A6C34878D82A}">
                    <a16:rowId xmlns:a16="http://schemas.microsoft.com/office/drawing/2014/main" val="10000"/>
                  </a:ext>
                </a:extLst>
              </a:tr>
              <a:tr h="1188675">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sz="2100"/>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extLst>
                  <a:ext uri="{0D108BD9-81ED-4DB2-BD59-A6C34878D82A}">
                    <a16:rowId xmlns:a16="http://schemas.microsoft.com/office/drawing/2014/main" val="10001"/>
                  </a:ext>
                </a:extLst>
              </a:tr>
            </a:tbl>
          </a:graphicData>
        </a:graphic>
      </p:graphicFrame>
      <p:sp>
        <p:nvSpPr>
          <p:cNvPr id="219" name="Google Shape;219;p24"/>
          <p:cNvSpPr txBox="1"/>
          <p:nvPr/>
        </p:nvSpPr>
        <p:spPr>
          <a:xfrm>
            <a:off x="-2016200" y="1348882"/>
            <a:ext cx="1956600" cy="1050300"/>
          </a:xfrm>
          <a:prstGeom prst="rect">
            <a:avLst/>
          </a:prstGeom>
          <a:solidFill>
            <a:srgbClr val="D5A6BD"/>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sz="1200" b="1">
                <a:solidFill>
                  <a:schemeClr val="dk1"/>
                </a:solidFill>
              </a:rPr>
              <a:t>Day 2- Share Summary, identify Critical character/ Setting/ Object</a:t>
            </a:r>
            <a:endParaRPr sz="1200" b="1">
              <a:solidFill>
                <a:schemeClr val="dk1"/>
              </a:solidFill>
            </a:endParaRPr>
          </a:p>
        </p:txBody>
      </p:sp>
      <p:sp>
        <p:nvSpPr>
          <p:cNvPr id="220" name="Google Shape;220;p24"/>
          <p:cNvSpPr txBox="1"/>
          <p:nvPr/>
        </p:nvSpPr>
        <p:spPr>
          <a:xfrm>
            <a:off x="-2032800" y="2475757"/>
            <a:ext cx="1956600" cy="691800"/>
          </a:xfrm>
          <a:prstGeom prst="rect">
            <a:avLst/>
          </a:prstGeom>
          <a:solidFill>
            <a:srgbClr val="D5A6BD"/>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Day 3- Write Beginning</a:t>
            </a:r>
            <a:endParaRPr b="1">
              <a:solidFill>
                <a:schemeClr val="dk1"/>
              </a:solidFill>
            </a:endParaRPr>
          </a:p>
        </p:txBody>
      </p:sp>
      <p:sp>
        <p:nvSpPr>
          <p:cNvPr id="221" name="Google Shape;221;p24"/>
          <p:cNvSpPr txBox="1"/>
          <p:nvPr/>
        </p:nvSpPr>
        <p:spPr>
          <a:xfrm>
            <a:off x="-2032800" y="126157"/>
            <a:ext cx="1956600" cy="1119000"/>
          </a:xfrm>
          <a:prstGeom prst="rect">
            <a:avLst/>
          </a:prstGeom>
          <a:solidFill>
            <a:srgbClr val="D5A6BD"/>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sz="1300" b="1">
                <a:solidFill>
                  <a:schemeClr val="dk1"/>
                </a:solidFill>
              </a:rPr>
              <a:t>Day 1- Introduce Assignment, Create Summarizing Framework</a:t>
            </a:r>
            <a:endParaRPr b="1">
              <a:solidFill>
                <a:schemeClr val="dk1"/>
              </a:solidFill>
            </a:endParaRPr>
          </a:p>
        </p:txBody>
      </p:sp>
      <p:sp>
        <p:nvSpPr>
          <p:cNvPr id="222" name="Google Shape;222;p24"/>
          <p:cNvSpPr txBox="1"/>
          <p:nvPr/>
        </p:nvSpPr>
        <p:spPr>
          <a:xfrm>
            <a:off x="-2032800" y="3292795"/>
            <a:ext cx="1956600" cy="691800"/>
          </a:xfrm>
          <a:prstGeom prst="rect">
            <a:avLst/>
          </a:prstGeom>
          <a:solidFill>
            <a:srgbClr val="D5A6BD"/>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Day 4- Write Elaborative Detail</a:t>
            </a:r>
            <a:endParaRPr b="1">
              <a:solidFill>
                <a:schemeClr val="dk1"/>
              </a:solidFill>
            </a:endParaRPr>
          </a:p>
        </p:txBody>
      </p:sp>
      <p:sp>
        <p:nvSpPr>
          <p:cNvPr id="223" name="Google Shape;223;p24"/>
          <p:cNvSpPr txBox="1"/>
          <p:nvPr/>
        </p:nvSpPr>
        <p:spPr>
          <a:xfrm>
            <a:off x="-2032800" y="4093570"/>
            <a:ext cx="1956600" cy="691800"/>
          </a:xfrm>
          <a:prstGeom prst="rect">
            <a:avLst/>
          </a:prstGeom>
          <a:solidFill>
            <a:srgbClr val="D5A6BD"/>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Day 5- Write Suspense</a:t>
            </a:r>
            <a:endParaRPr b="1">
              <a:solidFill>
                <a:schemeClr val="dk1"/>
              </a:solidFill>
            </a:endParaRPr>
          </a:p>
        </p:txBody>
      </p:sp>
      <p:sp>
        <p:nvSpPr>
          <p:cNvPr id="224" name="Google Shape;224;p24"/>
          <p:cNvSpPr txBox="1">
            <a:spLocks noGrp="1"/>
          </p:cNvSpPr>
          <p:nvPr>
            <p:ph type="title"/>
          </p:nvPr>
        </p:nvSpPr>
        <p:spPr>
          <a:xfrm>
            <a:off x="15995" y="538950"/>
            <a:ext cx="9372600" cy="865500"/>
          </a:xfrm>
          <a:prstGeom prst="rect">
            <a:avLst/>
          </a:prstGeom>
        </p:spPr>
        <p:txBody>
          <a:bodyPr spcFirstLastPara="1" wrap="square" lIns="113100" tIns="113100" rIns="113100" bIns="113100" anchor="t" anchorCtr="0">
            <a:normAutofit/>
          </a:bodyPr>
          <a:lstStyle/>
          <a:p>
            <a:pPr marL="0" lvl="0" indent="0" algn="l" rtl="0">
              <a:spcBef>
                <a:spcPts val="0"/>
              </a:spcBef>
              <a:spcAft>
                <a:spcPts val="0"/>
              </a:spcAft>
              <a:buNone/>
            </a:pPr>
            <a:r>
              <a:rPr lang="en"/>
              <a:t>Narrative- Process Writing</a:t>
            </a:r>
            <a:endParaRPr/>
          </a:p>
        </p:txBody>
      </p:sp>
      <p:sp>
        <p:nvSpPr>
          <p:cNvPr id="225" name="Google Shape;225;p24"/>
          <p:cNvSpPr txBox="1"/>
          <p:nvPr/>
        </p:nvSpPr>
        <p:spPr>
          <a:xfrm>
            <a:off x="-2032800" y="4894357"/>
            <a:ext cx="1956600" cy="691800"/>
          </a:xfrm>
          <a:prstGeom prst="rect">
            <a:avLst/>
          </a:prstGeom>
          <a:solidFill>
            <a:srgbClr val="D5A6BD"/>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Day 6- Begin Main Event</a:t>
            </a:r>
            <a:endParaRPr b="1">
              <a:solidFill>
                <a:schemeClr val="dk1"/>
              </a:solidFill>
            </a:endParaRPr>
          </a:p>
        </p:txBody>
      </p:sp>
      <p:sp>
        <p:nvSpPr>
          <p:cNvPr id="226" name="Google Shape;226;p24"/>
          <p:cNvSpPr txBox="1"/>
          <p:nvPr/>
        </p:nvSpPr>
        <p:spPr>
          <a:xfrm>
            <a:off x="-2032800" y="7097150"/>
            <a:ext cx="1956600" cy="858900"/>
          </a:xfrm>
          <a:prstGeom prst="rect">
            <a:avLst/>
          </a:prstGeom>
          <a:solidFill>
            <a:srgbClr val="9FC5E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sz="1300" b="1" u="sng">
                <a:solidFill>
                  <a:schemeClr val="dk1"/>
                </a:solidFill>
              </a:rPr>
              <a:t>Flex</a:t>
            </a:r>
            <a:endParaRPr sz="1300" b="1" u="sng">
              <a:solidFill>
                <a:schemeClr val="dk1"/>
              </a:solidFill>
            </a:endParaRPr>
          </a:p>
          <a:p>
            <a:pPr marL="0" lvl="0" indent="0" algn="l" rtl="0">
              <a:spcBef>
                <a:spcPts val="0"/>
              </a:spcBef>
              <a:spcAft>
                <a:spcPts val="0"/>
              </a:spcAft>
              <a:buNone/>
            </a:pPr>
            <a:r>
              <a:rPr lang="en" sz="1300" b="1">
                <a:solidFill>
                  <a:schemeClr val="dk1"/>
                </a:solidFill>
              </a:rPr>
              <a:t>Additional Revision, Final Product</a:t>
            </a:r>
            <a:endParaRPr sz="1300" b="1">
              <a:solidFill>
                <a:schemeClr val="dk1"/>
              </a:solidFill>
            </a:endParaRPr>
          </a:p>
        </p:txBody>
      </p:sp>
      <p:sp>
        <p:nvSpPr>
          <p:cNvPr id="227" name="Google Shape;227;p24"/>
          <p:cNvSpPr txBox="1"/>
          <p:nvPr/>
        </p:nvSpPr>
        <p:spPr>
          <a:xfrm>
            <a:off x="-2032800" y="5695132"/>
            <a:ext cx="1956600" cy="691800"/>
          </a:xfrm>
          <a:prstGeom prst="rect">
            <a:avLst/>
          </a:prstGeom>
          <a:solidFill>
            <a:srgbClr val="D5A6BD"/>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Day 7- Complete Main Event</a:t>
            </a:r>
            <a:endParaRPr b="1">
              <a:solidFill>
                <a:schemeClr val="dk1"/>
              </a:solidFill>
            </a:endParaRPr>
          </a:p>
        </p:txBody>
      </p:sp>
      <p:sp>
        <p:nvSpPr>
          <p:cNvPr id="228" name="Google Shape;228;p24"/>
          <p:cNvSpPr txBox="1"/>
          <p:nvPr/>
        </p:nvSpPr>
        <p:spPr>
          <a:xfrm>
            <a:off x="-2032800" y="6513482"/>
            <a:ext cx="1956600" cy="444000"/>
          </a:xfrm>
          <a:prstGeom prst="rect">
            <a:avLst/>
          </a:prstGeom>
          <a:solidFill>
            <a:srgbClr val="D5A6BD"/>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Day 8- Write Ending</a:t>
            </a:r>
            <a:endParaRPr b="1">
              <a:solidFill>
                <a:schemeClr val="dk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graphicFrame>
        <p:nvGraphicFramePr>
          <p:cNvPr id="233" name="Google Shape;233;p25"/>
          <p:cNvGraphicFramePr/>
          <p:nvPr/>
        </p:nvGraphicFramePr>
        <p:xfrm>
          <a:off x="13" y="2282547"/>
          <a:ext cx="3000000" cy="3000000"/>
        </p:xfrm>
        <a:graphic>
          <a:graphicData uri="http://schemas.openxmlformats.org/drawingml/2006/table">
            <a:tbl>
              <a:tblPr>
                <a:noFill/>
                <a:tableStyleId>{D2BAAB76-9F09-410D-BB5E-D9ADC241C34E}</a:tableStyleId>
              </a:tblPr>
              <a:tblGrid>
                <a:gridCol w="2011675">
                  <a:extLst>
                    <a:ext uri="{9D8B030D-6E8A-4147-A177-3AD203B41FA5}">
                      <a16:colId xmlns:a16="http://schemas.microsoft.com/office/drawing/2014/main" val="20000"/>
                    </a:ext>
                  </a:extLst>
                </a:gridCol>
                <a:gridCol w="2011675">
                  <a:extLst>
                    <a:ext uri="{9D8B030D-6E8A-4147-A177-3AD203B41FA5}">
                      <a16:colId xmlns:a16="http://schemas.microsoft.com/office/drawing/2014/main" val="20001"/>
                    </a:ext>
                  </a:extLst>
                </a:gridCol>
                <a:gridCol w="2011675">
                  <a:extLst>
                    <a:ext uri="{9D8B030D-6E8A-4147-A177-3AD203B41FA5}">
                      <a16:colId xmlns:a16="http://schemas.microsoft.com/office/drawing/2014/main" val="20002"/>
                    </a:ext>
                  </a:extLst>
                </a:gridCol>
                <a:gridCol w="2011675">
                  <a:extLst>
                    <a:ext uri="{9D8B030D-6E8A-4147-A177-3AD203B41FA5}">
                      <a16:colId xmlns:a16="http://schemas.microsoft.com/office/drawing/2014/main" val="20003"/>
                    </a:ext>
                  </a:extLst>
                </a:gridCol>
                <a:gridCol w="2011675">
                  <a:extLst>
                    <a:ext uri="{9D8B030D-6E8A-4147-A177-3AD203B41FA5}">
                      <a16:colId xmlns:a16="http://schemas.microsoft.com/office/drawing/2014/main" val="20004"/>
                    </a:ext>
                  </a:extLst>
                </a:gridCol>
              </a:tblGrid>
              <a:tr h="1283850">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extLst>
                  <a:ext uri="{0D108BD9-81ED-4DB2-BD59-A6C34878D82A}">
                    <a16:rowId xmlns:a16="http://schemas.microsoft.com/office/drawing/2014/main" val="10000"/>
                  </a:ext>
                </a:extLst>
              </a:tr>
              <a:tr h="1188675">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sz="2100"/>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extLst>
                  <a:ext uri="{0D108BD9-81ED-4DB2-BD59-A6C34878D82A}">
                    <a16:rowId xmlns:a16="http://schemas.microsoft.com/office/drawing/2014/main" val="10001"/>
                  </a:ext>
                </a:extLst>
              </a:tr>
            </a:tbl>
          </a:graphicData>
        </a:graphic>
      </p:graphicFrame>
      <p:sp>
        <p:nvSpPr>
          <p:cNvPr id="234" name="Google Shape;234;p25"/>
          <p:cNvSpPr txBox="1"/>
          <p:nvPr/>
        </p:nvSpPr>
        <p:spPr>
          <a:xfrm>
            <a:off x="-4098500" y="1512607"/>
            <a:ext cx="1956600" cy="9396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2: Word Referents</a:t>
            </a:r>
            <a:endParaRPr b="1">
              <a:solidFill>
                <a:schemeClr val="dk1"/>
              </a:solidFill>
            </a:endParaRPr>
          </a:p>
          <a:p>
            <a:pPr marL="0" lvl="0" indent="0" algn="l" rtl="0">
              <a:lnSpc>
                <a:spcPct val="115000"/>
              </a:lnSpc>
              <a:spcBef>
                <a:spcPts val="0"/>
              </a:spcBef>
              <a:spcAft>
                <a:spcPts val="0"/>
              </a:spcAft>
              <a:buNone/>
            </a:pPr>
            <a:endParaRPr b="1">
              <a:solidFill>
                <a:schemeClr val="dk1"/>
              </a:solidFill>
            </a:endParaRPr>
          </a:p>
        </p:txBody>
      </p:sp>
      <p:sp>
        <p:nvSpPr>
          <p:cNvPr id="235" name="Google Shape;235;p25"/>
          <p:cNvSpPr txBox="1"/>
          <p:nvPr/>
        </p:nvSpPr>
        <p:spPr>
          <a:xfrm>
            <a:off x="-4098500" y="2594882"/>
            <a:ext cx="1956600" cy="9396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3: Red Flag Words and Phrases</a:t>
            </a:r>
            <a:endParaRPr b="1">
              <a:solidFill>
                <a:schemeClr val="dk1"/>
              </a:solidFill>
            </a:endParaRPr>
          </a:p>
          <a:p>
            <a:pPr marL="0" lvl="0" indent="0" algn="l" rtl="0">
              <a:lnSpc>
                <a:spcPct val="115000"/>
              </a:lnSpc>
              <a:spcBef>
                <a:spcPts val="0"/>
              </a:spcBef>
              <a:spcAft>
                <a:spcPts val="0"/>
              </a:spcAft>
              <a:buNone/>
            </a:pPr>
            <a:r>
              <a:rPr lang="en" b="1">
                <a:solidFill>
                  <a:schemeClr val="dk1"/>
                </a:solidFill>
              </a:rPr>
              <a:t> </a:t>
            </a:r>
            <a:endParaRPr b="1">
              <a:solidFill>
                <a:schemeClr val="dk1"/>
              </a:solidFill>
            </a:endParaRPr>
          </a:p>
        </p:txBody>
      </p:sp>
      <p:sp>
        <p:nvSpPr>
          <p:cNvPr id="236" name="Google Shape;236;p25"/>
          <p:cNvSpPr txBox="1"/>
          <p:nvPr/>
        </p:nvSpPr>
        <p:spPr>
          <a:xfrm>
            <a:off x="-4098500" y="430332"/>
            <a:ext cx="1956600" cy="9396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1: Find the Suspense</a:t>
            </a:r>
            <a:endParaRPr b="1">
              <a:solidFill>
                <a:schemeClr val="dk1"/>
              </a:solidFill>
            </a:endParaRPr>
          </a:p>
          <a:p>
            <a:pPr marL="0" lvl="0" indent="0" algn="l" rtl="0">
              <a:lnSpc>
                <a:spcPct val="115000"/>
              </a:lnSpc>
              <a:spcBef>
                <a:spcPts val="0"/>
              </a:spcBef>
              <a:spcAft>
                <a:spcPts val="0"/>
              </a:spcAft>
              <a:buNone/>
            </a:pPr>
            <a:endParaRPr b="1">
              <a:solidFill>
                <a:schemeClr val="dk1"/>
              </a:solidFill>
            </a:endParaRPr>
          </a:p>
        </p:txBody>
      </p:sp>
      <p:sp>
        <p:nvSpPr>
          <p:cNvPr id="237" name="Google Shape;237;p25"/>
          <p:cNvSpPr txBox="1">
            <a:spLocks noGrp="1"/>
          </p:cNvSpPr>
          <p:nvPr>
            <p:ph type="title"/>
          </p:nvPr>
        </p:nvSpPr>
        <p:spPr>
          <a:xfrm>
            <a:off x="15995" y="538950"/>
            <a:ext cx="9372600" cy="865500"/>
          </a:xfrm>
          <a:prstGeom prst="rect">
            <a:avLst/>
          </a:prstGeom>
        </p:spPr>
        <p:txBody>
          <a:bodyPr spcFirstLastPara="1" wrap="square" lIns="113100" tIns="113100" rIns="113100" bIns="113100" anchor="t" anchorCtr="0">
            <a:normAutofit/>
          </a:bodyPr>
          <a:lstStyle/>
          <a:p>
            <a:pPr marL="0" lvl="0" indent="0" algn="l" rtl="0">
              <a:spcBef>
                <a:spcPts val="0"/>
              </a:spcBef>
              <a:spcAft>
                <a:spcPts val="0"/>
              </a:spcAft>
              <a:buNone/>
            </a:pPr>
            <a:r>
              <a:rPr lang="en"/>
              <a:t>Narrative- Suspense</a:t>
            </a:r>
            <a:endParaRPr/>
          </a:p>
        </p:txBody>
      </p:sp>
      <p:sp>
        <p:nvSpPr>
          <p:cNvPr id="238" name="Google Shape;238;p25"/>
          <p:cNvSpPr txBox="1"/>
          <p:nvPr/>
        </p:nvSpPr>
        <p:spPr>
          <a:xfrm>
            <a:off x="-2049262" y="1235132"/>
            <a:ext cx="1956600" cy="939600"/>
          </a:xfrm>
          <a:prstGeom prst="rect">
            <a:avLst/>
          </a:prstGeom>
          <a:solidFill>
            <a:srgbClr val="E06666"/>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Before and After Revision Activity</a:t>
            </a:r>
            <a:endParaRPr b="1">
              <a:solidFill>
                <a:schemeClr val="dk1"/>
              </a:solidFill>
            </a:endParaRPr>
          </a:p>
          <a:p>
            <a:pPr marL="0" lvl="0" indent="0" algn="l" rtl="0">
              <a:lnSpc>
                <a:spcPct val="115000"/>
              </a:lnSpc>
              <a:spcBef>
                <a:spcPts val="0"/>
              </a:spcBef>
              <a:spcAft>
                <a:spcPts val="0"/>
              </a:spcAft>
              <a:buNone/>
            </a:pPr>
            <a:endParaRPr b="1">
              <a:solidFill>
                <a:schemeClr val="dk1"/>
              </a:solidFill>
            </a:endParaRPr>
          </a:p>
        </p:txBody>
      </p:sp>
      <p:sp>
        <p:nvSpPr>
          <p:cNvPr id="239" name="Google Shape;239;p25"/>
          <p:cNvSpPr txBox="1"/>
          <p:nvPr/>
        </p:nvSpPr>
        <p:spPr>
          <a:xfrm>
            <a:off x="-4117662" y="4759432"/>
            <a:ext cx="1956600" cy="9396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5: Building Suspense</a:t>
            </a:r>
            <a:endParaRPr b="1">
              <a:solidFill>
                <a:schemeClr val="dk1"/>
              </a:solidFill>
            </a:endParaRPr>
          </a:p>
          <a:p>
            <a:pPr marL="0" lvl="0" indent="0" algn="l" rtl="0">
              <a:lnSpc>
                <a:spcPct val="115000"/>
              </a:lnSpc>
              <a:spcBef>
                <a:spcPts val="0"/>
              </a:spcBef>
              <a:spcAft>
                <a:spcPts val="0"/>
              </a:spcAft>
              <a:buNone/>
            </a:pPr>
            <a:endParaRPr b="1">
              <a:solidFill>
                <a:schemeClr val="dk1"/>
              </a:solidFill>
            </a:endParaRPr>
          </a:p>
        </p:txBody>
      </p:sp>
      <p:sp>
        <p:nvSpPr>
          <p:cNvPr id="240" name="Google Shape;240;p25"/>
          <p:cNvSpPr txBox="1"/>
          <p:nvPr/>
        </p:nvSpPr>
        <p:spPr>
          <a:xfrm>
            <a:off x="-2058825" y="3416407"/>
            <a:ext cx="1956600" cy="9396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i="1">
                <a:solidFill>
                  <a:schemeClr val="dk1"/>
                </a:solidFill>
              </a:rPr>
              <a:t>Lesson 7: Narrative Extension Task</a:t>
            </a:r>
            <a:endParaRPr b="1" i="1">
              <a:solidFill>
                <a:schemeClr val="dk1"/>
              </a:solidFill>
            </a:endParaRPr>
          </a:p>
          <a:p>
            <a:pPr marL="0" lvl="0" indent="0" algn="l" rtl="0">
              <a:lnSpc>
                <a:spcPct val="115000"/>
              </a:lnSpc>
              <a:spcBef>
                <a:spcPts val="0"/>
              </a:spcBef>
              <a:spcAft>
                <a:spcPts val="0"/>
              </a:spcAft>
              <a:buNone/>
            </a:pPr>
            <a:endParaRPr b="1" i="1">
              <a:solidFill>
                <a:schemeClr val="dk1"/>
              </a:solidFill>
            </a:endParaRPr>
          </a:p>
        </p:txBody>
      </p:sp>
      <p:sp>
        <p:nvSpPr>
          <p:cNvPr id="241" name="Google Shape;241;p25"/>
          <p:cNvSpPr txBox="1"/>
          <p:nvPr/>
        </p:nvSpPr>
        <p:spPr>
          <a:xfrm>
            <a:off x="-4117650" y="3677157"/>
            <a:ext cx="1956600" cy="9396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4: The Magic of Three</a:t>
            </a:r>
            <a:endParaRPr b="1">
              <a:solidFill>
                <a:schemeClr val="dk1"/>
              </a:solidFill>
            </a:endParaRPr>
          </a:p>
          <a:p>
            <a:pPr marL="0" lvl="0" indent="0" algn="l" rtl="0">
              <a:lnSpc>
                <a:spcPct val="115000"/>
              </a:lnSpc>
              <a:spcBef>
                <a:spcPts val="0"/>
              </a:spcBef>
              <a:spcAft>
                <a:spcPts val="0"/>
              </a:spcAft>
              <a:buNone/>
            </a:pPr>
            <a:r>
              <a:rPr lang="en" b="1">
                <a:solidFill>
                  <a:schemeClr val="dk1"/>
                </a:solidFill>
              </a:rPr>
              <a:t> </a:t>
            </a:r>
            <a:endParaRPr b="1">
              <a:solidFill>
                <a:schemeClr val="dk1"/>
              </a:solidFill>
            </a:endParaRPr>
          </a:p>
        </p:txBody>
      </p:sp>
      <p:sp>
        <p:nvSpPr>
          <p:cNvPr id="242" name="Google Shape;242;p25"/>
          <p:cNvSpPr txBox="1"/>
          <p:nvPr/>
        </p:nvSpPr>
        <p:spPr>
          <a:xfrm>
            <a:off x="-2049250" y="2282557"/>
            <a:ext cx="1956600" cy="9396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6: Literary Analysis Task</a:t>
            </a:r>
            <a:endParaRPr b="1">
              <a:solidFill>
                <a:schemeClr val="dk1"/>
              </a:solidFill>
            </a:endParaRPr>
          </a:p>
          <a:p>
            <a:pPr marL="0" lvl="0" indent="0" algn="l" rtl="0">
              <a:lnSpc>
                <a:spcPct val="115000"/>
              </a:lnSpc>
              <a:spcBef>
                <a:spcPts val="0"/>
              </a:spcBef>
              <a:spcAft>
                <a:spcPts val="0"/>
              </a:spcAft>
              <a:buNone/>
            </a:pPr>
            <a:endParaRPr b="1">
              <a:solidFill>
                <a:schemeClr val="dk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graphicFrame>
        <p:nvGraphicFramePr>
          <p:cNvPr id="247" name="Google Shape;247;p26"/>
          <p:cNvGraphicFramePr/>
          <p:nvPr/>
        </p:nvGraphicFramePr>
        <p:xfrm>
          <a:off x="13" y="2282547"/>
          <a:ext cx="3000000" cy="3000000"/>
        </p:xfrm>
        <a:graphic>
          <a:graphicData uri="http://schemas.openxmlformats.org/drawingml/2006/table">
            <a:tbl>
              <a:tblPr>
                <a:noFill/>
                <a:tableStyleId>{D2BAAB76-9F09-410D-BB5E-D9ADC241C34E}</a:tableStyleId>
              </a:tblPr>
              <a:tblGrid>
                <a:gridCol w="2011675">
                  <a:extLst>
                    <a:ext uri="{9D8B030D-6E8A-4147-A177-3AD203B41FA5}">
                      <a16:colId xmlns:a16="http://schemas.microsoft.com/office/drawing/2014/main" val="20000"/>
                    </a:ext>
                  </a:extLst>
                </a:gridCol>
                <a:gridCol w="2011675">
                  <a:extLst>
                    <a:ext uri="{9D8B030D-6E8A-4147-A177-3AD203B41FA5}">
                      <a16:colId xmlns:a16="http://schemas.microsoft.com/office/drawing/2014/main" val="20001"/>
                    </a:ext>
                  </a:extLst>
                </a:gridCol>
                <a:gridCol w="2011675">
                  <a:extLst>
                    <a:ext uri="{9D8B030D-6E8A-4147-A177-3AD203B41FA5}">
                      <a16:colId xmlns:a16="http://schemas.microsoft.com/office/drawing/2014/main" val="20002"/>
                    </a:ext>
                  </a:extLst>
                </a:gridCol>
                <a:gridCol w="2011675">
                  <a:extLst>
                    <a:ext uri="{9D8B030D-6E8A-4147-A177-3AD203B41FA5}">
                      <a16:colId xmlns:a16="http://schemas.microsoft.com/office/drawing/2014/main" val="20003"/>
                    </a:ext>
                  </a:extLst>
                </a:gridCol>
                <a:gridCol w="2011675">
                  <a:extLst>
                    <a:ext uri="{9D8B030D-6E8A-4147-A177-3AD203B41FA5}">
                      <a16:colId xmlns:a16="http://schemas.microsoft.com/office/drawing/2014/main" val="20004"/>
                    </a:ext>
                  </a:extLst>
                </a:gridCol>
              </a:tblGrid>
              <a:tr h="1283850">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extLst>
                  <a:ext uri="{0D108BD9-81ED-4DB2-BD59-A6C34878D82A}">
                    <a16:rowId xmlns:a16="http://schemas.microsoft.com/office/drawing/2014/main" val="10000"/>
                  </a:ext>
                </a:extLst>
              </a:tr>
              <a:tr h="1188675">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sz="2100"/>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extLst>
                  <a:ext uri="{0D108BD9-81ED-4DB2-BD59-A6C34878D82A}">
                    <a16:rowId xmlns:a16="http://schemas.microsoft.com/office/drawing/2014/main" val="10001"/>
                  </a:ext>
                </a:extLst>
              </a:tr>
            </a:tbl>
          </a:graphicData>
        </a:graphic>
      </p:graphicFrame>
      <p:sp>
        <p:nvSpPr>
          <p:cNvPr id="248" name="Google Shape;248;p26"/>
          <p:cNvSpPr txBox="1"/>
          <p:nvPr/>
        </p:nvSpPr>
        <p:spPr>
          <a:xfrm>
            <a:off x="-2058825" y="2353032"/>
            <a:ext cx="1956600" cy="9396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2: Main Event- Scripted Lesson</a:t>
            </a:r>
            <a:endParaRPr b="1">
              <a:solidFill>
                <a:schemeClr val="dk1"/>
              </a:solidFill>
            </a:endParaRPr>
          </a:p>
        </p:txBody>
      </p:sp>
      <p:sp>
        <p:nvSpPr>
          <p:cNvPr id="249" name="Google Shape;249;p26"/>
          <p:cNvSpPr txBox="1"/>
          <p:nvPr/>
        </p:nvSpPr>
        <p:spPr>
          <a:xfrm>
            <a:off x="-2058825" y="3424807"/>
            <a:ext cx="1956600" cy="9396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3: Main Event- Guided Practice</a:t>
            </a:r>
            <a:endParaRPr b="1">
              <a:solidFill>
                <a:schemeClr val="dk1"/>
              </a:solidFill>
            </a:endParaRPr>
          </a:p>
        </p:txBody>
      </p:sp>
      <p:sp>
        <p:nvSpPr>
          <p:cNvPr id="250" name="Google Shape;250;p26"/>
          <p:cNvSpPr txBox="1"/>
          <p:nvPr/>
        </p:nvSpPr>
        <p:spPr>
          <a:xfrm>
            <a:off x="-2058825" y="1094782"/>
            <a:ext cx="1956600" cy="11190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sz="1300" b="1">
                <a:solidFill>
                  <a:schemeClr val="dk1"/>
                </a:solidFill>
              </a:rPr>
              <a:t>Lesson 1: Comparing Summaries and Fully Elaborate Main Events</a:t>
            </a:r>
            <a:endParaRPr sz="1300" b="1">
              <a:solidFill>
                <a:schemeClr val="dk1"/>
              </a:solidFill>
            </a:endParaRPr>
          </a:p>
        </p:txBody>
      </p:sp>
      <p:sp>
        <p:nvSpPr>
          <p:cNvPr id="251" name="Google Shape;251;p26"/>
          <p:cNvSpPr txBox="1">
            <a:spLocks noGrp="1"/>
          </p:cNvSpPr>
          <p:nvPr>
            <p:ph type="title"/>
          </p:nvPr>
        </p:nvSpPr>
        <p:spPr>
          <a:xfrm>
            <a:off x="15995" y="538950"/>
            <a:ext cx="9372600" cy="865500"/>
          </a:xfrm>
          <a:prstGeom prst="rect">
            <a:avLst/>
          </a:prstGeom>
        </p:spPr>
        <p:txBody>
          <a:bodyPr spcFirstLastPara="1" wrap="square" lIns="113100" tIns="113100" rIns="113100" bIns="113100" anchor="t" anchorCtr="0">
            <a:normAutofit/>
          </a:bodyPr>
          <a:lstStyle/>
          <a:p>
            <a:pPr marL="0" lvl="0" indent="0" algn="l" rtl="0">
              <a:spcBef>
                <a:spcPts val="0"/>
              </a:spcBef>
              <a:spcAft>
                <a:spcPts val="0"/>
              </a:spcAft>
              <a:buNone/>
            </a:pPr>
            <a:r>
              <a:rPr lang="en"/>
              <a:t>Narrative- Main Event</a:t>
            </a:r>
            <a:endParaRPr/>
          </a:p>
        </p:txBody>
      </p:sp>
      <p:sp>
        <p:nvSpPr>
          <p:cNvPr id="252" name="Google Shape;252;p26"/>
          <p:cNvSpPr txBox="1"/>
          <p:nvPr/>
        </p:nvSpPr>
        <p:spPr>
          <a:xfrm>
            <a:off x="-2058837" y="4572782"/>
            <a:ext cx="1956600" cy="939600"/>
          </a:xfrm>
          <a:prstGeom prst="rect">
            <a:avLst/>
          </a:prstGeom>
          <a:solidFill>
            <a:srgbClr val="E06666"/>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Before and After Revision Activity</a:t>
            </a:r>
            <a:endParaRPr b="1">
              <a:solidFill>
                <a:schemeClr val="dk1"/>
              </a:solidFill>
            </a:endParaRPr>
          </a:p>
          <a:p>
            <a:pPr marL="0" lvl="0" indent="0" algn="l" rtl="0">
              <a:lnSpc>
                <a:spcPct val="115000"/>
              </a:lnSpc>
              <a:spcBef>
                <a:spcPts val="0"/>
              </a:spcBef>
              <a:spcAft>
                <a:spcPts val="0"/>
              </a:spcAft>
              <a:buNone/>
            </a:pPr>
            <a:endParaRPr b="1">
              <a:solidFill>
                <a:schemeClr val="dk1"/>
              </a:solidFill>
            </a:endParaRPr>
          </a:p>
        </p:txBody>
      </p:sp>
      <p:sp>
        <p:nvSpPr>
          <p:cNvPr id="253" name="Google Shape;253;p26"/>
          <p:cNvSpPr txBox="1"/>
          <p:nvPr/>
        </p:nvSpPr>
        <p:spPr>
          <a:xfrm>
            <a:off x="-2058837" y="5644557"/>
            <a:ext cx="1956600" cy="9396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4: Literary Analysis Task</a:t>
            </a:r>
            <a:endParaRPr b="1">
              <a:solidFill>
                <a:schemeClr val="dk1"/>
              </a:solidFill>
            </a:endParaRPr>
          </a:p>
          <a:p>
            <a:pPr marL="0" lvl="0" indent="0" algn="l" rtl="0">
              <a:lnSpc>
                <a:spcPct val="115000"/>
              </a:lnSpc>
              <a:spcBef>
                <a:spcPts val="0"/>
              </a:spcBef>
              <a:spcAft>
                <a:spcPts val="0"/>
              </a:spcAft>
              <a:buNone/>
            </a:pPr>
            <a:endParaRPr b="1">
              <a:solidFill>
                <a:schemeClr val="dk1"/>
              </a:solidFill>
            </a:endParaRPr>
          </a:p>
        </p:txBody>
      </p:sp>
      <p:sp>
        <p:nvSpPr>
          <p:cNvPr id="254" name="Google Shape;254;p26"/>
          <p:cNvSpPr txBox="1"/>
          <p:nvPr/>
        </p:nvSpPr>
        <p:spPr>
          <a:xfrm>
            <a:off x="-2058825" y="6716332"/>
            <a:ext cx="1956600" cy="9396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i="1">
                <a:solidFill>
                  <a:schemeClr val="dk1"/>
                </a:solidFill>
              </a:rPr>
              <a:t>Lesson 5: Narrative Extension Task</a:t>
            </a:r>
            <a:endParaRPr b="1" i="1">
              <a:solidFill>
                <a:schemeClr val="dk1"/>
              </a:solidFill>
            </a:endParaRPr>
          </a:p>
          <a:p>
            <a:pPr marL="0" lvl="0" indent="0" algn="l" rtl="0">
              <a:lnSpc>
                <a:spcPct val="115000"/>
              </a:lnSpc>
              <a:spcBef>
                <a:spcPts val="0"/>
              </a:spcBef>
              <a:spcAft>
                <a:spcPts val="0"/>
              </a:spcAft>
              <a:buNone/>
            </a:pPr>
            <a:endParaRPr b="1" i="1">
              <a:solidFill>
                <a:schemeClr val="dk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graphicFrame>
        <p:nvGraphicFramePr>
          <p:cNvPr id="259" name="Google Shape;259;p27"/>
          <p:cNvGraphicFramePr/>
          <p:nvPr/>
        </p:nvGraphicFramePr>
        <p:xfrm>
          <a:off x="13" y="2282547"/>
          <a:ext cx="3000000" cy="3000000"/>
        </p:xfrm>
        <a:graphic>
          <a:graphicData uri="http://schemas.openxmlformats.org/drawingml/2006/table">
            <a:tbl>
              <a:tblPr>
                <a:noFill/>
                <a:tableStyleId>{D2BAAB76-9F09-410D-BB5E-D9ADC241C34E}</a:tableStyleId>
              </a:tblPr>
              <a:tblGrid>
                <a:gridCol w="2011675">
                  <a:extLst>
                    <a:ext uri="{9D8B030D-6E8A-4147-A177-3AD203B41FA5}">
                      <a16:colId xmlns:a16="http://schemas.microsoft.com/office/drawing/2014/main" val="20000"/>
                    </a:ext>
                  </a:extLst>
                </a:gridCol>
                <a:gridCol w="2011675">
                  <a:extLst>
                    <a:ext uri="{9D8B030D-6E8A-4147-A177-3AD203B41FA5}">
                      <a16:colId xmlns:a16="http://schemas.microsoft.com/office/drawing/2014/main" val="20001"/>
                    </a:ext>
                  </a:extLst>
                </a:gridCol>
                <a:gridCol w="2011675">
                  <a:extLst>
                    <a:ext uri="{9D8B030D-6E8A-4147-A177-3AD203B41FA5}">
                      <a16:colId xmlns:a16="http://schemas.microsoft.com/office/drawing/2014/main" val="20002"/>
                    </a:ext>
                  </a:extLst>
                </a:gridCol>
                <a:gridCol w="2011675">
                  <a:extLst>
                    <a:ext uri="{9D8B030D-6E8A-4147-A177-3AD203B41FA5}">
                      <a16:colId xmlns:a16="http://schemas.microsoft.com/office/drawing/2014/main" val="20003"/>
                    </a:ext>
                  </a:extLst>
                </a:gridCol>
                <a:gridCol w="2011675">
                  <a:extLst>
                    <a:ext uri="{9D8B030D-6E8A-4147-A177-3AD203B41FA5}">
                      <a16:colId xmlns:a16="http://schemas.microsoft.com/office/drawing/2014/main" val="20004"/>
                    </a:ext>
                  </a:extLst>
                </a:gridCol>
              </a:tblGrid>
              <a:tr h="1283850">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extLst>
                  <a:ext uri="{0D108BD9-81ED-4DB2-BD59-A6C34878D82A}">
                    <a16:rowId xmlns:a16="http://schemas.microsoft.com/office/drawing/2014/main" val="10000"/>
                  </a:ext>
                </a:extLst>
              </a:tr>
              <a:tr h="1188675">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sz="2100"/>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extLst>
                  <a:ext uri="{0D108BD9-81ED-4DB2-BD59-A6C34878D82A}">
                    <a16:rowId xmlns:a16="http://schemas.microsoft.com/office/drawing/2014/main" val="10001"/>
                  </a:ext>
                </a:extLst>
              </a:tr>
            </a:tbl>
          </a:graphicData>
        </a:graphic>
      </p:graphicFrame>
      <p:sp>
        <p:nvSpPr>
          <p:cNvPr id="260" name="Google Shape;260;p27"/>
          <p:cNvSpPr txBox="1"/>
          <p:nvPr/>
        </p:nvSpPr>
        <p:spPr>
          <a:xfrm>
            <a:off x="-2058825" y="2353032"/>
            <a:ext cx="1956600" cy="9396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2: Extending the Ending</a:t>
            </a:r>
            <a:endParaRPr b="1">
              <a:solidFill>
                <a:schemeClr val="dk1"/>
              </a:solidFill>
            </a:endParaRPr>
          </a:p>
        </p:txBody>
      </p:sp>
      <p:sp>
        <p:nvSpPr>
          <p:cNvPr id="261" name="Google Shape;261;p27"/>
          <p:cNvSpPr txBox="1"/>
          <p:nvPr/>
        </p:nvSpPr>
        <p:spPr>
          <a:xfrm>
            <a:off x="-2058825" y="3424807"/>
            <a:ext cx="1956600" cy="9396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3: Writing Extended Endings</a:t>
            </a:r>
            <a:endParaRPr b="1">
              <a:solidFill>
                <a:schemeClr val="dk1"/>
              </a:solidFill>
            </a:endParaRPr>
          </a:p>
          <a:p>
            <a:pPr marL="0" lvl="0" indent="0" algn="l" rtl="0">
              <a:lnSpc>
                <a:spcPct val="115000"/>
              </a:lnSpc>
              <a:spcBef>
                <a:spcPts val="0"/>
              </a:spcBef>
              <a:spcAft>
                <a:spcPts val="0"/>
              </a:spcAft>
              <a:buNone/>
            </a:pPr>
            <a:r>
              <a:rPr lang="en" b="1">
                <a:solidFill>
                  <a:schemeClr val="dk1"/>
                </a:solidFill>
              </a:rPr>
              <a:t> </a:t>
            </a:r>
            <a:endParaRPr b="1">
              <a:solidFill>
                <a:schemeClr val="dk1"/>
              </a:solidFill>
            </a:endParaRPr>
          </a:p>
        </p:txBody>
      </p:sp>
      <p:sp>
        <p:nvSpPr>
          <p:cNvPr id="262" name="Google Shape;262;p27"/>
          <p:cNvSpPr txBox="1"/>
          <p:nvPr/>
        </p:nvSpPr>
        <p:spPr>
          <a:xfrm>
            <a:off x="-2058825" y="1247182"/>
            <a:ext cx="1956600" cy="9396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1: Analyze the Ending</a:t>
            </a:r>
            <a:endParaRPr b="1">
              <a:solidFill>
                <a:schemeClr val="dk1"/>
              </a:solidFill>
            </a:endParaRPr>
          </a:p>
          <a:p>
            <a:pPr marL="0" lvl="0" indent="0" algn="l" rtl="0">
              <a:lnSpc>
                <a:spcPct val="115000"/>
              </a:lnSpc>
              <a:spcBef>
                <a:spcPts val="0"/>
              </a:spcBef>
              <a:spcAft>
                <a:spcPts val="0"/>
              </a:spcAft>
              <a:buNone/>
            </a:pPr>
            <a:endParaRPr b="1">
              <a:solidFill>
                <a:schemeClr val="dk1"/>
              </a:solidFill>
            </a:endParaRPr>
          </a:p>
        </p:txBody>
      </p:sp>
      <p:sp>
        <p:nvSpPr>
          <p:cNvPr id="263" name="Google Shape;263;p27"/>
          <p:cNvSpPr txBox="1">
            <a:spLocks noGrp="1"/>
          </p:cNvSpPr>
          <p:nvPr>
            <p:ph type="title"/>
          </p:nvPr>
        </p:nvSpPr>
        <p:spPr>
          <a:xfrm>
            <a:off x="15995" y="538950"/>
            <a:ext cx="9372600" cy="865500"/>
          </a:xfrm>
          <a:prstGeom prst="rect">
            <a:avLst/>
          </a:prstGeom>
        </p:spPr>
        <p:txBody>
          <a:bodyPr spcFirstLastPara="1" wrap="square" lIns="113100" tIns="113100" rIns="113100" bIns="113100" anchor="t" anchorCtr="0">
            <a:normAutofit/>
          </a:bodyPr>
          <a:lstStyle/>
          <a:p>
            <a:pPr marL="0" lvl="0" indent="0" algn="l" rtl="0">
              <a:spcBef>
                <a:spcPts val="0"/>
              </a:spcBef>
              <a:spcAft>
                <a:spcPts val="0"/>
              </a:spcAft>
              <a:buNone/>
            </a:pPr>
            <a:r>
              <a:rPr lang="en"/>
              <a:t>Narrative- Endings</a:t>
            </a:r>
            <a:endParaRPr/>
          </a:p>
        </p:txBody>
      </p:sp>
      <p:sp>
        <p:nvSpPr>
          <p:cNvPr id="264" name="Google Shape;264;p27"/>
          <p:cNvSpPr txBox="1"/>
          <p:nvPr/>
        </p:nvSpPr>
        <p:spPr>
          <a:xfrm>
            <a:off x="-2058837" y="4572782"/>
            <a:ext cx="1956600" cy="939600"/>
          </a:xfrm>
          <a:prstGeom prst="rect">
            <a:avLst/>
          </a:prstGeom>
          <a:solidFill>
            <a:srgbClr val="E06666"/>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Before and After Revision Activity</a:t>
            </a:r>
            <a:endParaRPr b="1">
              <a:solidFill>
                <a:schemeClr val="dk1"/>
              </a:solidFill>
            </a:endParaRPr>
          </a:p>
          <a:p>
            <a:pPr marL="0" lvl="0" indent="0" algn="l" rtl="0">
              <a:lnSpc>
                <a:spcPct val="115000"/>
              </a:lnSpc>
              <a:spcBef>
                <a:spcPts val="0"/>
              </a:spcBef>
              <a:spcAft>
                <a:spcPts val="0"/>
              </a:spcAft>
              <a:buNone/>
            </a:pPr>
            <a:endParaRPr b="1">
              <a:solidFill>
                <a:schemeClr val="dk1"/>
              </a:solidFill>
            </a:endParaRPr>
          </a:p>
        </p:txBody>
      </p:sp>
      <p:sp>
        <p:nvSpPr>
          <p:cNvPr id="265" name="Google Shape;265;p27"/>
          <p:cNvSpPr txBox="1"/>
          <p:nvPr/>
        </p:nvSpPr>
        <p:spPr>
          <a:xfrm>
            <a:off x="-2058837" y="5644557"/>
            <a:ext cx="1956600" cy="9396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4: Literary Analysis Task</a:t>
            </a:r>
            <a:endParaRPr b="1">
              <a:solidFill>
                <a:schemeClr val="dk1"/>
              </a:solidFill>
            </a:endParaRPr>
          </a:p>
          <a:p>
            <a:pPr marL="0" lvl="0" indent="0" algn="l" rtl="0">
              <a:lnSpc>
                <a:spcPct val="115000"/>
              </a:lnSpc>
              <a:spcBef>
                <a:spcPts val="0"/>
              </a:spcBef>
              <a:spcAft>
                <a:spcPts val="0"/>
              </a:spcAft>
              <a:buNone/>
            </a:pPr>
            <a:endParaRPr b="1">
              <a:solidFill>
                <a:schemeClr val="dk1"/>
              </a:solidFill>
            </a:endParaRPr>
          </a:p>
        </p:txBody>
      </p:sp>
      <p:sp>
        <p:nvSpPr>
          <p:cNvPr id="266" name="Google Shape;266;p27"/>
          <p:cNvSpPr txBox="1"/>
          <p:nvPr/>
        </p:nvSpPr>
        <p:spPr>
          <a:xfrm>
            <a:off x="-2058825" y="6716332"/>
            <a:ext cx="1956600" cy="9396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i="1">
                <a:solidFill>
                  <a:schemeClr val="dk1"/>
                </a:solidFill>
              </a:rPr>
              <a:t>Lesson 5: Narrative Extension Task</a:t>
            </a:r>
            <a:endParaRPr b="1" i="1">
              <a:solidFill>
                <a:schemeClr val="dk1"/>
              </a:solidFill>
            </a:endParaRPr>
          </a:p>
          <a:p>
            <a:pPr marL="0" lvl="0" indent="0" algn="l" rtl="0">
              <a:lnSpc>
                <a:spcPct val="115000"/>
              </a:lnSpc>
              <a:spcBef>
                <a:spcPts val="0"/>
              </a:spcBef>
              <a:spcAft>
                <a:spcPts val="0"/>
              </a:spcAft>
              <a:buNone/>
            </a:pPr>
            <a:endParaRPr b="1" i="1">
              <a:solidFill>
                <a:schemeClr val="dk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graphicFrame>
        <p:nvGraphicFramePr>
          <p:cNvPr id="271" name="Google Shape;271;p28"/>
          <p:cNvGraphicFramePr/>
          <p:nvPr/>
        </p:nvGraphicFramePr>
        <p:xfrm>
          <a:off x="13" y="2282547"/>
          <a:ext cx="3000000" cy="3000000"/>
        </p:xfrm>
        <a:graphic>
          <a:graphicData uri="http://schemas.openxmlformats.org/drawingml/2006/table">
            <a:tbl>
              <a:tblPr>
                <a:noFill/>
                <a:tableStyleId>{D2BAAB76-9F09-410D-BB5E-D9ADC241C34E}</a:tableStyleId>
              </a:tblPr>
              <a:tblGrid>
                <a:gridCol w="2011675">
                  <a:extLst>
                    <a:ext uri="{9D8B030D-6E8A-4147-A177-3AD203B41FA5}">
                      <a16:colId xmlns:a16="http://schemas.microsoft.com/office/drawing/2014/main" val="20000"/>
                    </a:ext>
                  </a:extLst>
                </a:gridCol>
                <a:gridCol w="2011675">
                  <a:extLst>
                    <a:ext uri="{9D8B030D-6E8A-4147-A177-3AD203B41FA5}">
                      <a16:colId xmlns:a16="http://schemas.microsoft.com/office/drawing/2014/main" val="20001"/>
                    </a:ext>
                  </a:extLst>
                </a:gridCol>
                <a:gridCol w="2011675">
                  <a:extLst>
                    <a:ext uri="{9D8B030D-6E8A-4147-A177-3AD203B41FA5}">
                      <a16:colId xmlns:a16="http://schemas.microsoft.com/office/drawing/2014/main" val="20002"/>
                    </a:ext>
                  </a:extLst>
                </a:gridCol>
                <a:gridCol w="2011675">
                  <a:extLst>
                    <a:ext uri="{9D8B030D-6E8A-4147-A177-3AD203B41FA5}">
                      <a16:colId xmlns:a16="http://schemas.microsoft.com/office/drawing/2014/main" val="20003"/>
                    </a:ext>
                  </a:extLst>
                </a:gridCol>
                <a:gridCol w="2011675">
                  <a:extLst>
                    <a:ext uri="{9D8B030D-6E8A-4147-A177-3AD203B41FA5}">
                      <a16:colId xmlns:a16="http://schemas.microsoft.com/office/drawing/2014/main" val="20004"/>
                    </a:ext>
                  </a:extLst>
                </a:gridCol>
              </a:tblGrid>
              <a:tr h="1283850">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extLst>
                  <a:ext uri="{0D108BD9-81ED-4DB2-BD59-A6C34878D82A}">
                    <a16:rowId xmlns:a16="http://schemas.microsoft.com/office/drawing/2014/main" val="10000"/>
                  </a:ext>
                </a:extLst>
              </a:tr>
              <a:tr h="1188675">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sz="2100"/>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extLst>
                  <a:ext uri="{0D108BD9-81ED-4DB2-BD59-A6C34878D82A}">
                    <a16:rowId xmlns:a16="http://schemas.microsoft.com/office/drawing/2014/main" val="10001"/>
                  </a:ext>
                </a:extLst>
              </a:tr>
            </a:tbl>
          </a:graphicData>
        </a:graphic>
      </p:graphicFrame>
      <p:sp>
        <p:nvSpPr>
          <p:cNvPr id="272" name="Google Shape;272;p28"/>
          <p:cNvSpPr txBox="1"/>
          <p:nvPr/>
        </p:nvSpPr>
        <p:spPr>
          <a:xfrm>
            <a:off x="-2016200" y="1348882"/>
            <a:ext cx="1956600" cy="1050300"/>
          </a:xfrm>
          <a:prstGeom prst="rect">
            <a:avLst/>
          </a:prstGeom>
          <a:solidFill>
            <a:srgbClr val="D5A6BD"/>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sz="1200" b="1">
                <a:solidFill>
                  <a:schemeClr val="dk1"/>
                </a:solidFill>
              </a:rPr>
              <a:t>Day 2- Share Summary, identify Critical character/ Setting/ Object</a:t>
            </a:r>
            <a:endParaRPr sz="1200" b="1">
              <a:solidFill>
                <a:schemeClr val="dk1"/>
              </a:solidFill>
            </a:endParaRPr>
          </a:p>
        </p:txBody>
      </p:sp>
      <p:sp>
        <p:nvSpPr>
          <p:cNvPr id="273" name="Google Shape;273;p28"/>
          <p:cNvSpPr txBox="1"/>
          <p:nvPr/>
        </p:nvSpPr>
        <p:spPr>
          <a:xfrm>
            <a:off x="-2032800" y="2475757"/>
            <a:ext cx="1956600" cy="691800"/>
          </a:xfrm>
          <a:prstGeom prst="rect">
            <a:avLst/>
          </a:prstGeom>
          <a:solidFill>
            <a:srgbClr val="D5A6BD"/>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Day 3- Write Beginning</a:t>
            </a:r>
            <a:endParaRPr b="1">
              <a:solidFill>
                <a:schemeClr val="dk1"/>
              </a:solidFill>
            </a:endParaRPr>
          </a:p>
        </p:txBody>
      </p:sp>
      <p:sp>
        <p:nvSpPr>
          <p:cNvPr id="274" name="Google Shape;274;p28"/>
          <p:cNvSpPr txBox="1"/>
          <p:nvPr/>
        </p:nvSpPr>
        <p:spPr>
          <a:xfrm>
            <a:off x="-2032800" y="126157"/>
            <a:ext cx="1956600" cy="1119000"/>
          </a:xfrm>
          <a:prstGeom prst="rect">
            <a:avLst/>
          </a:prstGeom>
          <a:solidFill>
            <a:srgbClr val="D5A6BD"/>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sz="1300" b="1">
                <a:solidFill>
                  <a:schemeClr val="dk1"/>
                </a:solidFill>
              </a:rPr>
              <a:t>Day 1- Introduce Assignment, Create Summarizing Framework</a:t>
            </a:r>
            <a:endParaRPr b="1">
              <a:solidFill>
                <a:schemeClr val="dk1"/>
              </a:solidFill>
            </a:endParaRPr>
          </a:p>
        </p:txBody>
      </p:sp>
      <p:sp>
        <p:nvSpPr>
          <p:cNvPr id="275" name="Google Shape;275;p28"/>
          <p:cNvSpPr txBox="1"/>
          <p:nvPr/>
        </p:nvSpPr>
        <p:spPr>
          <a:xfrm>
            <a:off x="-2032800" y="3292795"/>
            <a:ext cx="1956600" cy="691800"/>
          </a:xfrm>
          <a:prstGeom prst="rect">
            <a:avLst/>
          </a:prstGeom>
          <a:solidFill>
            <a:srgbClr val="D5A6BD"/>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Day 4- Write Elaborative Detail</a:t>
            </a:r>
            <a:endParaRPr b="1">
              <a:solidFill>
                <a:schemeClr val="dk1"/>
              </a:solidFill>
            </a:endParaRPr>
          </a:p>
        </p:txBody>
      </p:sp>
      <p:sp>
        <p:nvSpPr>
          <p:cNvPr id="276" name="Google Shape;276;p28"/>
          <p:cNvSpPr txBox="1"/>
          <p:nvPr/>
        </p:nvSpPr>
        <p:spPr>
          <a:xfrm>
            <a:off x="-2032800" y="4093570"/>
            <a:ext cx="1956600" cy="691800"/>
          </a:xfrm>
          <a:prstGeom prst="rect">
            <a:avLst/>
          </a:prstGeom>
          <a:solidFill>
            <a:srgbClr val="D5A6BD"/>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Day 5- Write Suspense</a:t>
            </a:r>
            <a:endParaRPr b="1">
              <a:solidFill>
                <a:schemeClr val="dk1"/>
              </a:solidFill>
            </a:endParaRPr>
          </a:p>
        </p:txBody>
      </p:sp>
      <p:sp>
        <p:nvSpPr>
          <p:cNvPr id="277" name="Google Shape;277;p28"/>
          <p:cNvSpPr txBox="1">
            <a:spLocks noGrp="1"/>
          </p:cNvSpPr>
          <p:nvPr>
            <p:ph type="title"/>
          </p:nvPr>
        </p:nvSpPr>
        <p:spPr>
          <a:xfrm>
            <a:off x="15995" y="538950"/>
            <a:ext cx="9372600" cy="865500"/>
          </a:xfrm>
          <a:prstGeom prst="rect">
            <a:avLst/>
          </a:prstGeom>
        </p:spPr>
        <p:txBody>
          <a:bodyPr spcFirstLastPara="1" wrap="square" lIns="113100" tIns="113100" rIns="113100" bIns="113100" anchor="t" anchorCtr="0">
            <a:normAutofit/>
          </a:bodyPr>
          <a:lstStyle/>
          <a:p>
            <a:pPr marL="0" lvl="0" indent="0" algn="l" rtl="0">
              <a:spcBef>
                <a:spcPts val="0"/>
              </a:spcBef>
              <a:spcAft>
                <a:spcPts val="0"/>
              </a:spcAft>
              <a:buNone/>
            </a:pPr>
            <a:r>
              <a:rPr lang="en"/>
              <a:t>Narrative- Process Writing</a:t>
            </a:r>
            <a:endParaRPr/>
          </a:p>
        </p:txBody>
      </p:sp>
      <p:sp>
        <p:nvSpPr>
          <p:cNvPr id="278" name="Google Shape;278;p28"/>
          <p:cNvSpPr txBox="1"/>
          <p:nvPr/>
        </p:nvSpPr>
        <p:spPr>
          <a:xfrm>
            <a:off x="-2032800" y="4894357"/>
            <a:ext cx="1956600" cy="691800"/>
          </a:xfrm>
          <a:prstGeom prst="rect">
            <a:avLst/>
          </a:prstGeom>
          <a:solidFill>
            <a:srgbClr val="D5A6BD"/>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Day 6- Begin Main Event</a:t>
            </a:r>
            <a:endParaRPr b="1">
              <a:solidFill>
                <a:schemeClr val="dk1"/>
              </a:solidFill>
            </a:endParaRPr>
          </a:p>
        </p:txBody>
      </p:sp>
      <p:sp>
        <p:nvSpPr>
          <p:cNvPr id="279" name="Google Shape;279;p28"/>
          <p:cNvSpPr txBox="1"/>
          <p:nvPr/>
        </p:nvSpPr>
        <p:spPr>
          <a:xfrm>
            <a:off x="-2032800" y="7097150"/>
            <a:ext cx="1956600" cy="858900"/>
          </a:xfrm>
          <a:prstGeom prst="rect">
            <a:avLst/>
          </a:prstGeom>
          <a:solidFill>
            <a:srgbClr val="9FC5E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sz="1300" b="1" u="sng">
                <a:solidFill>
                  <a:schemeClr val="dk1"/>
                </a:solidFill>
              </a:rPr>
              <a:t>Flex</a:t>
            </a:r>
            <a:endParaRPr sz="1300" b="1" u="sng">
              <a:solidFill>
                <a:schemeClr val="dk1"/>
              </a:solidFill>
            </a:endParaRPr>
          </a:p>
          <a:p>
            <a:pPr marL="0" lvl="0" indent="0" algn="l" rtl="0">
              <a:spcBef>
                <a:spcPts val="0"/>
              </a:spcBef>
              <a:spcAft>
                <a:spcPts val="0"/>
              </a:spcAft>
              <a:buNone/>
            </a:pPr>
            <a:r>
              <a:rPr lang="en" sz="1300" b="1">
                <a:solidFill>
                  <a:schemeClr val="dk1"/>
                </a:solidFill>
              </a:rPr>
              <a:t>Additional Revision, Final Product</a:t>
            </a:r>
            <a:endParaRPr sz="1300" b="1">
              <a:solidFill>
                <a:schemeClr val="dk1"/>
              </a:solidFill>
            </a:endParaRPr>
          </a:p>
        </p:txBody>
      </p:sp>
      <p:sp>
        <p:nvSpPr>
          <p:cNvPr id="280" name="Google Shape;280;p28"/>
          <p:cNvSpPr txBox="1"/>
          <p:nvPr/>
        </p:nvSpPr>
        <p:spPr>
          <a:xfrm>
            <a:off x="-2032800" y="5695132"/>
            <a:ext cx="1956600" cy="691800"/>
          </a:xfrm>
          <a:prstGeom prst="rect">
            <a:avLst/>
          </a:prstGeom>
          <a:solidFill>
            <a:srgbClr val="D5A6BD"/>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Day 7- Complete Main Event</a:t>
            </a:r>
            <a:endParaRPr b="1">
              <a:solidFill>
                <a:schemeClr val="dk1"/>
              </a:solidFill>
            </a:endParaRPr>
          </a:p>
        </p:txBody>
      </p:sp>
      <p:sp>
        <p:nvSpPr>
          <p:cNvPr id="281" name="Google Shape;281;p28"/>
          <p:cNvSpPr txBox="1"/>
          <p:nvPr/>
        </p:nvSpPr>
        <p:spPr>
          <a:xfrm>
            <a:off x="-2032800" y="6513482"/>
            <a:ext cx="1956600" cy="444000"/>
          </a:xfrm>
          <a:prstGeom prst="rect">
            <a:avLst/>
          </a:prstGeom>
          <a:solidFill>
            <a:srgbClr val="D5A6BD"/>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Day 8- Write Ending</a:t>
            </a:r>
            <a:endParaRPr b="1">
              <a:solidFill>
                <a:schemeClr val="dk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7615" y="238650"/>
            <a:ext cx="9372600" cy="865500"/>
          </a:xfrm>
          <a:prstGeom prst="rect">
            <a:avLst/>
          </a:prstGeom>
        </p:spPr>
        <p:txBody>
          <a:bodyPr spcFirstLastPara="1" wrap="square" lIns="113100" tIns="113100" rIns="113100" bIns="113100" anchor="t" anchorCtr="0">
            <a:normAutofit/>
          </a:bodyPr>
          <a:lstStyle/>
          <a:p>
            <a:pPr marL="0" lvl="0" indent="0" algn="l" rtl="0">
              <a:spcBef>
                <a:spcPts val="0"/>
              </a:spcBef>
              <a:spcAft>
                <a:spcPts val="0"/>
              </a:spcAft>
              <a:buNone/>
            </a:pPr>
            <a:r>
              <a:rPr lang="en"/>
              <a:t>Literacy Launch</a:t>
            </a:r>
            <a:endParaRPr/>
          </a:p>
        </p:txBody>
      </p:sp>
      <p:graphicFrame>
        <p:nvGraphicFramePr>
          <p:cNvPr id="61" name="Google Shape;61;p14"/>
          <p:cNvGraphicFramePr/>
          <p:nvPr/>
        </p:nvGraphicFramePr>
        <p:xfrm>
          <a:off x="35388" y="1300572"/>
          <a:ext cx="10058375" cy="4849875"/>
        </p:xfrm>
        <a:graphic>
          <a:graphicData uri="http://schemas.openxmlformats.org/drawingml/2006/table">
            <a:tbl>
              <a:tblPr>
                <a:noFill/>
                <a:tableStyleId>{D2BAAB76-9F09-410D-BB5E-D9ADC241C34E}</a:tableStyleId>
              </a:tblPr>
              <a:tblGrid>
                <a:gridCol w="2011675">
                  <a:extLst>
                    <a:ext uri="{9D8B030D-6E8A-4147-A177-3AD203B41FA5}">
                      <a16:colId xmlns:a16="http://schemas.microsoft.com/office/drawing/2014/main" val="20000"/>
                    </a:ext>
                  </a:extLst>
                </a:gridCol>
                <a:gridCol w="2011675">
                  <a:extLst>
                    <a:ext uri="{9D8B030D-6E8A-4147-A177-3AD203B41FA5}">
                      <a16:colId xmlns:a16="http://schemas.microsoft.com/office/drawing/2014/main" val="20001"/>
                    </a:ext>
                  </a:extLst>
                </a:gridCol>
                <a:gridCol w="2011675">
                  <a:extLst>
                    <a:ext uri="{9D8B030D-6E8A-4147-A177-3AD203B41FA5}">
                      <a16:colId xmlns:a16="http://schemas.microsoft.com/office/drawing/2014/main" val="20002"/>
                    </a:ext>
                  </a:extLst>
                </a:gridCol>
                <a:gridCol w="2011675">
                  <a:extLst>
                    <a:ext uri="{9D8B030D-6E8A-4147-A177-3AD203B41FA5}">
                      <a16:colId xmlns:a16="http://schemas.microsoft.com/office/drawing/2014/main" val="20003"/>
                    </a:ext>
                  </a:extLst>
                </a:gridCol>
                <a:gridCol w="2011675">
                  <a:extLst>
                    <a:ext uri="{9D8B030D-6E8A-4147-A177-3AD203B41FA5}">
                      <a16:colId xmlns:a16="http://schemas.microsoft.com/office/drawing/2014/main" val="20004"/>
                    </a:ext>
                  </a:extLst>
                </a:gridCol>
              </a:tblGrid>
              <a:tr h="1283850">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extLst>
                  <a:ext uri="{0D108BD9-81ED-4DB2-BD59-A6C34878D82A}">
                    <a16:rowId xmlns:a16="http://schemas.microsoft.com/office/drawing/2014/main" val="10000"/>
                  </a:ext>
                </a:extLst>
              </a:tr>
              <a:tr h="1188675">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extLst>
                  <a:ext uri="{0D108BD9-81ED-4DB2-BD59-A6C34878D82A}">
                    <a16:rowId xmlns:a16="http://schemas.microsoft.com/office/drawing/2014/main" val="10001"/>
                  </a:ext>
                </a:extLst>
              </a:tr>
              <a:tr h="1188675">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extLst>
                  <a:ext uri="{0D108BD9-81ED-4DB2-BD59-A6C34878D82A}">
                    <a16:rowId xmlns:a16="http://schemas.microsoft.com/office/drawing/2014/main" val="10002"/>
                  </a:ext>
                </a:extLst>
              </a:tr>
              <a:tr h="1188675">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sz="2100"/>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extLst>
                  <a:ext uri="{0D108BD9-81ED-4DB2-BD59-A6C34878D82A}">
                    <a16:rowId xmlns:a16="http://schemas.microsoft.com/office/drawing/2014/main" val="10003"/>
                  </a:ext>
                </a:extLst>
              </a:tr>
            </a:tbl>
          </a:graphicData>
        </a:graphic>
      </p:graphicFrame>
      <p:sp>
        <p:nvSpPr>
          <p:cNvPr id="62" name="Google Shape;62;p14"/>
          <p:cNvSpPr txBox="1"/>
          <p:nvPr/>
        </p:nvSpPr>
        <p:spPr>
          <a:xfrm>
            <a:off x="-4076525" y="1300582"/>
            <a:ext cx="1956600" cy="11874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Clr>
                <a:schemeClr val="dk1"/>
              </a:buClr>
              <a:buSzPts val="1100"/>
              <a:buFont typeface="Arial"/>
              <a:buNone/>
            </a:pPr>
            <a:r>
              <a:rPr lang="en" b="1">
                <a:solidFill>
                  <a:schemeClr val="dk1"/>
                </a:solidFill>
              </a:rPr>
              <a:t>Lesson 2: Recognizing Genre and Introducing Opinion</a:t>
            </a:r>
            <a:endParaRPr b="1"/>
          </a:p>
        </p:txBody>
      </p:sp>
      <p:sp>
        <p:nvSpPr>
          <p:cNvPr id="63" name="Google Shape;63;p14"/>
          <p:cNvSpPr txBox="1"/>
          <p:nvPr/>
        </p:nvSpPr>
        <p:spPr>
          <a:xfrm>
            <a:off x="-4076525" y="2534682"/>
            <a:ext cx="1956600" cy="11874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3: Informational and Narrative Book Covers</a:t>
            </a:r>
            <a:endParaRPr b="1">
              <a:solidFill>
                <a:schemeClr val="dk1"/>
              </a:solidFill>
            </a:endParaRPr>
          </a:p>
        </p:txBody>
      </p:sp>
      <p:sp>
        <p:nvSpPr>
          <p:cNvPr id="64" name="Google Shape;64;p14"/>
          <p:cNvSpPr txBox="1"/>
          <p:nvPr/>
        </p:nvSpPr>
        <p:spPr>
          <a:xfrm>
            <a:off x="-4076525" y="126157"/>
            <a:ext cx="1956600" cy="10905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spcBef>
                <a:spcPts val="0"/>
              </a:spcBef>
              <a:spcAft>
                <a:spcPts val="0"/>
              </a:spcAft>
              <a:buNone/>
            </a:pPr>
            <a:r>
              <a:rPr lang="en" b="1">
                <a:solidFill>
                  <a:schemeClr val="dk1"/>
                </a:solidFill>
              </a:rPr>
              <a:t>Lesson 1: Introducing Graphic Organizers</a:t>
            </a:r>
            <a:endParaRPr b="1">
              <a:solidFill>
                <a:schemeClr val="dk1"/>
              </a:solidFill>
            </a:endParaRPr>
          </a:p>
          <a:p>
            <a:pPr marL="0" lvl="0" indent="0" algn="l" rtl="0">
              <a:lnSpc>
                <a:spcPct val="115000"/>
              </a:lnSpc>
              <a:spcBef>
                <a:spcPts val="0"/>
              </a:spcBef>
              <a:spcAft>
                <a:spcPts val="0"/>
              </a:spcAft>
              <a:buNone/>
            </a:pPr>
            <a:endParaRPr b="1">
              <a:solidFill>
                <a:schemeClr val="dk1"/>
              </a:solidFill>
            </a:endParaRPr>
          </a:p>
        </p:txBody>
      </p:sp>
      <p:sp>
        <p:nvSpPr>
          <p:cNvPr id="65" name="Google Shape;65;p14"/>
          <p:cNvSpPr txBox="1"/>
          <p:nvPr/>
        </p:nvSpPr>
        <p:spPr>
          <a:xfrm>
            <a:off x="-4076525" y="3768782"/>
            <a:ext cx="1956600" cy="9396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i="1">
                <a:solidFill>
                  <a:schemeClr val="dk1"/>
                </a:solidFill>
              </a:rPr>
              <a:t>Lesson 4: Fact or Opinion</a:t>
            </a:r>
            <a:endParaRPr b="1" i="1">
              <a:solidFill>
                <a:schemeClr val="dk1"/>
              </a:solidFill>
            </a:endParaRPr>
          </a:p>
          <a:p>
            <a:pPr marL="0" lvl="0" indent="0" algn="l" rtl="0">
              <a:lnSpc>
                <a:spcPct val="115000"/>
              </a:lnSpc>
              <a:spcBef>
                <a:spcPts val="0"/>
              </a:spcBef>
              <a:spcAft>
                <a:spcPts val="0"/>
              </a:spcAft>
              <a:buNone/>
            </a:pPr>
            <a:endParaRPr b="1" i="1">
              <a:solidFill>
                <a:schemeClr val="dk1"/>
              </a:solidFill>
            </a:endParaRPr>
          </a:p>
        </p:txBody>
      </p:sp>
      <p:sp>
        <p:nvSpPr>
          <p:cNvPr id="66" name="Google Shape;66;p14"/>
          <p:cNvSpPr txBox="1"/>
          <p:nvPr/>
        </p:nvSpPr>
        <p:spPr>
          <a:xfrm>
            <a:off x="-4076525" y="4755082"/>
            <a:ext cx="1956600" cy="11874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5: Strategic Reading - Informed Writing </a:t>
            </a:r>
            <a:endParaRPr b="1">
              <a:solidFill>
                <a:schemeClr val="dk1"/>
              </a:solidFill>
            </a:endParaRPr>
          </a:p>
          <a:p>
            <a:pPr marL="0" lvl="0" indent="0" algn="l" rtl="0">
              <a:lnSpc>
                <a:spcPct val="115000"/>
              </a:lnSpc>
              <a:spcBef>
                <a:spcPts val="0"/>
              </a:spcBef>
              <a:spcAft>
                <a:spcPts val="0"/>
              </a:spcAft>
              <a:buNone/>
            </a:pPr>
            <a:endParaRPr b="1">
              <a:solidFill>
                <a:schemeClr val="dk1"/>
              </a:solidFill>
            </a:endParaRPr>
          </a:p>
        </p:txBody>
      </p:sp>
      <p:sp>
        <p:nvSpPr>
          <p:cNvPr id="67" name="Google Shape;67;p14"/>
          <p:cNvSpPr txBox="1"/>
          <p:nvPr/>
        </p:nvSpPr>
        <p:spPr>
          <a:xfrm>
            <a:off x="-4076525" y="5989182"/>
            <a:ext cx="1956600" cy="11874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i="1">
                <a:solidFill>
                  <a:schemeClr val="dk1"/>
                </a:solidFill>
              </a:rPr>
              <a:t>Lesson 6: Strategic Reading and Text Conventions</a:t>
            </a:r>
            <a:endParaRPr b="1" i="1">
              <a:solidFill>
                <a:schemeClr val="dk1"/>
              </a:solidFill>
            </a:endParaRPr>
          </a:p>
          <a:p>
            <a:pPr marL="0" lvl="0" indent="0" algn="l" rtl="0">
              <a:lnSpc>
                <a:spcPct val="115000"/>
              </a:lnSpc>
              <a:spcBef>
                <a:spcPts val="0"/>
              </a:spcBef>
              <a:spcAft>
                <a:spcPts val="0"/>
              </a:spcAft>
              <a:buNone/>
            </a:pPr>
            <a:endParaRPr b="1" i="1">
              <a:solidFill>
                <a:schemeClr val="dk1"/>
              </a:solidFill>
            </a:endParaRPr>
          </a:p>
        </p:txBody>
      </p:sp>
      <p:sp>
        <p:nvSpPr>
          <p:cNvPr id="68" name="Google Shape;68;p14"/>
          <p:cNvSpPr txBox="1"/>
          <p:nvPr/>
        </p:nvSpPr>
        <p:spPr>
          <a:xfrm>
            <a:off x="-2038275" y="3742357"/>
            <a:ext cx="1956600" cy="16830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10: Analyzing Assignments for Givens and Variables</a:t>
            </a:r>
            <a:endParaRPr b="1">
              <a:solidFill>
                <a:schemeClr val="dk1"/>
              </a:solidFill>
            </a:endParaRPr>
          </a:p>
          <a:p>
            <a:pPr marL="0" lvl="0" indent="0" algn="l" rtl="0">
              <a:lnSpc>
                <a:spcPct val="115000"/>
              </a:lnSpc>
              <a:spcBef>
                <a:spcPts val="0"/>
              </a:spcBef>
              <a:spcAft>
                <a:spcPts val="0"/>
              </a:spcAft>
              <a:buNone/>
            </a:pPr>
            <a:endParaRPr b="1">
              <a:solidFill>
                <a:schemeClr val="dk1"/>
              </a:solidFill>
            </a:endParaRPr>
          </a:p>
        </p:txBody>
      </p:sp>
      <p:sp>
        <p:nvSpPr>
          <p:cNvPr id="69" name="Google Shape;69;p14"/>
          <p:cNvSpPr txBox="1"/>
          <p:nvPr/>
        </p:nvSpPr>
        <p:spPr>
          <a:xfrm>
            <a:off x="-2038262" y="2554957"/>
            <a:ext cx="1956600" cy="11874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9: Introduction to Literary Analysis</a:t>
            </a:r>
            <a:endParaRPr b="1">
              <a:solidFill>
                <a:schemeClr val="dk1"/>
              </a:solidFill>
            </a:endParaRPr>
          </a:p>
          <a:p>
            <a:pPr marL="0" lvl="0" indent="0" algn="l" rtl="0">
              <a:lnSpc>
                <a:spcPct val="115000"/>
              </a:lnSpc>
              <a:spcBef>
                <a:spcPts val="0"/>
              </a:spcBef>
              <a:spcAft>
                <a:spcPts val="0"/>
              </a:spcAft>
              <a:buNone/>
            </a:pPr>
            <a:endParaRPr b="1">
              <a:solidFill>
                <a:schemeClr val="dk1"/>
              </a:solidFill>
            </a:endParaRPr>
          </a:p>
        </p:txBody>
      </p:sp>
      <p:sp>
        <p:nvSpPr>
          <p:cNvPr id="70" name="Google Shape;70;p14"/>
          <p:cNvSpPr txBox="1"/>
          <p:nvPr/>
        </p:nvSpPr>
        <p:spPr>
          <a:xfrm>
            <a:off x="-2038262" y="1216657"/>
            <a:ext cx="1956600" cy="11874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8: Comparing Four Types of Writing</a:t>
            </a:r>
            <a:endParaRPr b="1">
              <a:solidFill>
                <a:schemeClr val="dk1"/>
              </a:solidFill>
            </a:endParaRPr>
          </a:p>
          <a:p>
            <a:pPr marL="0" lvl="0" indent="0" algn="l" rtl="0">
              <a:lnSpc>
                <a:spcPct val="115000"/>
              </a:lnSpc>
              <a:spcBef>
                <a:spcPts val="0"/>
              </a:spcBef>
              <a:spcAft>
                <a:spcPts val="0"/>
              </a:spcAft>
              <a:buNone/>
            </a:pPr>
            <a:endParaRPr b="1">
              <a:solidFill>
                <a:schemeClr val="dk1"/>
              </a:solidFill>
            </a:endParaRPr>
          </a:p>
        </p:txBody>
      </p:sp>
      <p:sp>
        <p:nvSpPr>
          <p:cNvPr id="71" name="Google Shape;71;p14"/>
          <p:cNvSpPr txBox="1"/>
          <p:nvPr/>
        </p:nvSpPr>
        <p:spPr>
          <a:xfrm>
            <a:off x="-2034462" y="126145"/>
            <a:ext cx="1956600" cy="9396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i="1">
                <a:solidFill>
                  <a:schemeClr val="dk1"/>
                </a:solidFill>
              </a:rPr>
              <a:t>Lesson 7: Cut and Paste</a:t>
            </a:r>
            <a:endParaRPr b="1" i="1">
              <a:solidFill>
                <a:schemeClr val="dk1"/>
              </a:solidFill>
            </a:endParaRPr>
          </a:p>
          <a:p>
            <a:pPr marL="0" lvl="0" indent="0" algn="l" rtl="0">
              <a:lnSpc>
                <a:spcPct val="115000"/>
              </a:lnSpc>
              <a:spcBef>
                <a:spcPts val="0"/>
              </a:spcBef>
              <a:spcAft>
                <a:spcPts val="0"/>
              </a:spcAft>
              <a:buNone/>
            </a:pPr>
            <a:endParaRPr b="1" i="1">
              <a:solidFill>
                <a:schemeClr val="dk1"/>
              </a:solidFill>
            </a:endParaRPr>
          </a:p>
        </p:txBody>
      </p:sp>
      <p:sp>
        <p:nvSpPr>
          <p:cNvPr id="72" name="Google Shape;72;p14"/>
          <p:cNvSpPr txBox="1"/>
          <p:nvPr/>
        </p:nvSpPr>
        <p:spPr>
          <a:xfrm>
            <a:off x="-2038262" y="6994607"/>
            <a:ext cx="1956600" cy="11874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13: Inferential and Evaluative Thinking</a:t>
            </a:r>
            <a:endParaRPr b="1">
              <a:solidFill>
                <a:schemeClr val="dk1"/>
              </a:solidFill>
            </a:endParaRPr>
          </a:p>
          <a:p>
            <a:pPr marL="0" lvl="0" indent="0" algn="l" rtl="0">
              <a:lnSpc>
                <a:spcPct val="115000"/>
              </a:lnSpc>
              <a:spcBef>
                <a:spcPts val="0"/>
              </a:spcBef>
              <a:spcAft>
                <a:spcPts val="0"/>
              </a:spcAft>
              <a:buNone/>
            </a:pPr>
            <a:endParaRPr b="1">
              <a:solidFill>
                <a:schemeClr val="dk1"/>
              </a:solidFill>
            </a:endParaRPr>
          </a:p>
        </p:txBody>
      </p:sp>
      <p:sp>
        <p:nvSpPr>
          <p:cNvPr id="73" name="Google Shape;73;p14"/>
          <p:cNvSpPr txBox="1"/>
          <p:nvPr/>
        </p:nvSpPr>
        <p:spPr>
          <a:xfrm>
            <a:off x="-2038262" y="5989182"/>
            <a:ext cx="1956600" cy="9396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12 Writing a Constructed Response</a:t>
            </a:r>
            <a:endParaRPr b="1">
              <a:solidFill>
                <a:schemeClr val="dk1"/>
              </a:solidFill>
            </a:endParaRPr>
          </a:p>
        </p:txBody>
      </p:sp>
      <p:sp>
        <p:nvSpPr>
          <p:cNvPr id="74" name="Google Shape;74;p14"/>
          <p:cNvSpPr txBox="1"/>
          <p:nvPr/>
        </p:nvSpPr>
        <p:spPr>
          <a:xfrm>
            <a:off x="-2038275" y="5049582"/>
            <a:ext cx="1956600" cy="9396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11: Finding Evidence</a:t>
            </a:r>
            <a:endParaRPr b="1">
              <a:solidFill>
                <a:schemeClr val="dk1"/>
              </a:solidFill>
            </a:endParaRPr>
          </a:p>
          <a:p>
            <a:pPr marL="0" lvl="0" indent="0" algn="l" rtl="0">
              <a:lnSpc>
                <a:spcPct val="115000"/>
              </a:lnSpc>
              <a:spcBef>
                <a:spcPts val="0"/>
              </a:spcBef>
              <a:spcAft>
                <a:spcPts val="0"/>
              </a:spcAft>
              <a:buNone/>
            </a:pPr>
            <a:endParaRPr b="1">
              <a:solidFill>
                <a:schemeClr val="dk1"/>
              </a:solidFill>
            </a:endParaRPr>
          </a:p>
        </p:txBody>
      </p:sp>
      <p:sp>
        <p:nvSpPr>
          <p:cNvPr id="75" name="Google Shape;75;p14"/>
          <p:cNvSpPr txBox="1"/>
          <p:nvPr/>
        </p:nvSpPr>
        <p:spPr>
          <a:xfrm>
            <a:off x="10477863" y="238645"/>
            <a:ext cx="1956600" cy="691800"/>
          </a:xfrm>
          <a:prstGeom prst="rect">
            <a:avLst/>
          </a:prstGeom>
          <a:solidFill>
            <a:srgbClr val="FFF2CC"/>
          </a:solidFill>
          <a:ln w="19050" cap="flat" cmpd="sng">
            <a:solidFill>
              <a:srgbClr val="000000"/>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i="1">
                <a:solidFill>
                  <a:srgbClr val="000000"/>
                </a:solidFill>
              </a:rPr>
              <a:t>I WANT MORE - Narrative</a:t>
            </a:r>
            <a:endParaRPr b="1" i="1">
              <a:solidFill>
                <a:srgbClr val="000000"/>
              </a:solidFill>
            </a:endParaRPr>
          </a:p>
        </p:txBody>
      </p:sp>
      <p:sp>
        <p:nvSpPr>
          <p:cNvPr id="76" name="Google Shape;76;p14"/>
          <p:cNvSpPr txBox="1"/>
          <p:nvPr/>
        </p:nvSpPr>
        <p:spPr>
          <a:xfrm>
            <a:off x="10597263" y="1595070"/>
            <a:ext cx="1956600" cy="691800"/>
          </a:xfrm>
          <a:prstGeom prst="rect">
            <a:avLst/>
          </a:prstGeom>
          <a:solidFill>
            <a:srgbClr val="FFF2CC"/>
          </a:solidFill>
          <a:ln w="19050" cap="flat" cmpd="sng">
            <a:solidFill>
              <a:srgbClr val="000000"/>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i="1">
                <a:solidFill>
                  <a:srgbClr val="000000"/>
                </a:solidFill>
              </a:rPr>
              <a:t>I WANT MORE - Informational</a:t>
            </a:r>
            <a:endParaRPr b="1" i="1">
              <a:solidFill>
                <a:srgbClr val="000000"/>
              </a:solidFill>
            </a:endParaRPr>
          </a:p>
        </p:txBody>
      </p:sp>
      <p:sp>
        <p:nvSpPr>
          <p:cNvPr id="77" name="Google Shape;77;p14"/>
          <p:cNvSpPr txBox="1"/>
          <p:nvPr/>
        </p:nvSpPr>
        <p:spPr>
          <a:xfrm>
            <a:off x="10597263" y="2584420"/>
            <a:ext cx="1956600" cy="691800"/>
          </a:xfrm>
          <a:prstGeom prst="rect">
            <a:avLst/>
          </a:prstGeom>
          <a:solidFill>
            <a:srgbClr val="FFF2CC"/>
          </a:solidFill>
          <a:ln w="19050" cap="flat" cmpd="sng">
            <a:solidFill>
              <a:srgbClr val="000000"/>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i="1">
                <a:solidFill>
                  <a:srgbClr val="000000"/>
                </a:solidFill>
              </a:rPr>
              <a:t>I WANT MORE - Literary Analysis</a:t>
            </a:r>
            <a:endParaRPr b="1" i="1">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graphicFrame>
        <p:nvGraphicFramePr>
          <p:cNvPr id="82" name="Google Shape;82;p15"/>
          <p:cNvGraphicFramePr/>
          <p:nvPr/>
        </p:nvGraphicFramePr>
        <p:xfrm>
          <a:off x="13" y="2282547"/>
          <a:ext cx="3000000" cy="3000000"/>
        </p:xfrm>
        <a:graphic>
          <a:graphicData uri="http://schemas.openxmlformats.org/drawingml/2006/table">
            <a:tbl>
              <a:tblPr>
                <a:noFill/>
                <a:tableStyleId>{D2BAAB76-9F09-410D-BB5E-D9ADC241C34E}</a:tableStyleId>
              </a:tblPr>
              <a:tblGrid>
                <a:gridCol w="2011675">
                  <a:extLst>
                    <a:ext uri="{9D8B030D-6E8A-4147-A177-3AD203B41FA5}">
                      <a16:colId xmlns:a16="http://schemas.microsoft.com/office/drawing/2014/main" val="20000"/>
                    </a:ext>
                  </a:extLst>
                </a:gridCol>
                <a:gridCol w="2011675">
                  <a:extLst>
                    <a:ext uri="{9D8B030D-6E8A-4147-A177-3AD203B41FA5}">
                      <a16:colId xmlns:a16="http://schemas.microsoft.com/office/drawing/2014/main" val="20001"/>
                    </a:ext>
                  </a:extLst>
                </a:gridCol>
                <a:gridCol w="2011675">
                  <a:extLst>
                    <a:ext uri="{9D8B030D-6E8A-4147-A177-3AD203B41FA5}">
                      <a16:colId xmlns:a16="http://schemas.microsoft.com/office/drawing/2014/main" val="20002"/>
                    </a:ext>
                  </a:extLst>
                </a:gridCol>
                <a:gridCol w="2011675">
                  <a:extLst>
                    <a:ext uri="{9D8B030D-6E8A-4147-A177-3AD203B41FA5}">
                      <a16:colId xmlns:a16="http://schemas.microsoft.com/office/drawing/2014/main" val="20003"/>
                    </a:ext>
                  </a:extLst>
                </a:gridCol>
                <a:gridCol w="2011675">
                  <a:extLst>
                    <a:ext uri="{9D8B030D-6E8A-4147-A177-3AD203B41FA5}">
                      <a16:colId xmlns:a16="http://schemas.microsoft.com/office/drawing/2014/main" val="20004"/>
                    </a:ext>
                  </a:extLst>
                </a:gridCol>
              </a:tblGrid>
              <a:tr h="1283850">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extLst>
                  <a:ext uri="{0D108BD9-81ED-4DB2-BD59-A6C34878D82A}">
                    <a16:rowId xmlns:a16="http://schemas.microsoft.com/office/drawing/2014/main" val="10000"/>
                  </a:ext>
                </a:extLst>
              </a:tr>
              <a:tr h="1188675">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sz="2100"/>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extLst>
                  <a:ext uri="{0D108BD9-81ED-4DB2-BD59-A6C34878D82A}">
                    <a16:rowId xmlns:a16="http://schemas.microsoft.com/office/drawing/2014/main" val="10001"/>
                  </a:ext>
                </a:extLst>
              </a:tr>
            </a:tbl>
          </a:graphicData>
        </a:graphic>
      </p:graphicFrame>
      <p:sp>
        <p:nvSpPr>
          <p:cNvPr id="83" name="Google Shape;83;p15"/>
          <p:cNvSpPr txBox="1"/>
          <p:nvPr/>
        </p:nvSpPr>
        <p:spPr>
          <a:xfrm>
            <a:off x="-4076525" y="1300582"/>
            <a:ext cx="1956600" cy="9396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2: Compare These Pieces </a:t>
            </a:r>
            <a:endParaRPr b="1">
              <a:solidFill>
                <a:schemeClr val="dk1"/>
              </a:solidFill>
            </a:endParaRPr>
          </a:p>
          <a:p>
            <a:pPr marL="0" lvl="0" indent="0" algn="l" rtl="0">
              <a:lnSpc>
                <a:spcPct val="115000"/>
              </a:lnSpc>
              <a:spcBef>
                <a:spcPts val="0"/>
              </a:spcBef>
              <a:spcAft>
                <a:spcPts val="0"/>
              </a:spcAft>
              <a:buNone/>
            </a:pPr>
            <a:endParaRPr b="1">
              <a:solidFill>
                <a:schemeClr val="dk1"/>
              </a:solidFill>
            </a:endParaRPr>
          </a:p>
        </p:txBody>
      </p:sp>
      <p:sp>
        <p:nvSpPr>
          <p:cNvPr id="84" name="Google Shape;84;p15"/>
          <p:cNvSpPr txBox="1"/>
          <p:nvPr/>
        </p:nvSpPr>
        <p:spPr>
          <a:xfrm>
            <a:off x="-4076525" y="2534682"/>
            <a:ext cx="1956600" cy="9396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3: Pick List Choose </a:t>
            </a:r>
            <a:endParaRPr b="1">
              <a:solidFill>
                <a:schemeClr val="dk1"/>
              </a:solidFill>
            </a:endParaRPr>
          </a:p>
          <a:p>
            <a:pPr marL="0" lvl="0" indent="0" algn="l" rtl="0">
              <a:lnSpc>
                <a:spcPct val="115000"/>
              </a:lnSpc>
              <a:spcBef>
                <a:spcPts val="0"/>
              </a:spcBef>
              <a:spcAft>
                <a:spcPts val="0"/>
              </a:spcAft>
              <a:buNone/>
            </a:pPr>
            <a:endParaRPr b="1">
              <a:solidFill>
                <a:schemeClr val="dk1"/>
              </a:solidFill>
            </a:endParaRPr>
          </a:p>
        </p:txBody>
      </p:sp>
      <p:sp>
        <p:nvSpPr>
          <p:cNvPr id="85" name="Google Shape;85;p15"/>
          <p:cNvSpPr txBox="1"/>
          <p:nvPr/>
        </p:nvSpPr>
        <p:spPr>
          <a:xfrm>
            <a:off x="-4076525" y="126157"/>
            <a:ext cx="1956600" cy="9396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i="1">
                <a:solidFill>
                  <a:schemeClr val="dk1"/>
                </a:solidFill>
              </a:rPr>
              <a:t>Lesson 1: Sort and Categorize</a:t>
            </a:r>
            <a:endParaRPr b="1" i="1">
              <a:solidFill>
                <a:schemeClr val="dk1"/>
              </a:solidFill>
            </a:endParaRPr>
          </a:p>
          <a:p>
            <a:pPr marL="0" lvl="0" indent="0" algn="l" rtl="0">
              <a:lnSpc>
                <a:spcPct val="115000"/>
              </a:lnSpc>
              <a:spcBef>
                <a:spcPts val="0"/>
              </a:spcBef>
              <a:spcAft>
                <a:spcPts val="0"/>
              </a:spcAft>
              <a:buNone/>
            </a:pPr>
            <a:endParaRPr b="1">
              <a:solidFill>
                <a:schemeClr val="dk1"/>
              </a:solidFill>
            </a:endParaRPr>
          </a:p>
        </p:txBody>
      </p:sp>
      <p:sp>
        <p:nvSpPr>
          <p:cNvPr id="86" name="Google Shape;86;p15"/>
          <p:cNvSpPr txBox="1"/>
          <p:nvPr/>
        </p:nvSpPr>
        <p:spPr>
          <a:xfrm>
            <a:off x="-4076525" y="3768782"/>
            <a:ext cx="1956600" cy="9396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i="1">
                <a:solidFill>
                  <a:schemeClr val="dk1"/>
                </a:solidFill>
              </a:rPr>
              <a:t>Lesson 4: Pick List Choose Ask Find</a:t>
            </a:r>
            <a:endParaRPr b="1">
              <a:solidFill>
                <a:schemeClr val="dk1"/>
              </a:solidFill>
            </a:endParaRPr>
          </a:p>
          <a:p>
            <a:pPr marL="0" lvl="0" indent="0" algn="l" rtl="0">
              <a:lnSpc>
                <a:spcPct val="115000"/>
              </a:lnSpc>
              <a:spcBef>
                <a:spcPts val="0"/>
              </a:spcBef>
              <a:spcAft>
                <a:spcPts val="0"/>
              </a:spcAft>
              <a:buNone/>
            </a:pPr>
            <a:endParaRPr b="1">
              <a:solidFill>
                <a:schemeClr val="dk1"/>
              </a:solidFill>
            </a:endParaRPr>
          </a:p>
        </p:txBody>
      </p:sp>
      <p:sp>
        <p:nvSpPr>
          <p:cNvPr id="87" name="Google Shape;87;p15"/>
          <p:cNvSpPr txBox="1"/>
          <p:nvPr/>
        </p:nvSpPr>
        <p:spPr>
          <a:xfrm>
            <a:off x="-4076525" y="4831282"/>
            <a:ext cx="1956600" cy="11874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5: Main Ideas/Reasons- Don’t Overlap Them! </a:t>
            </a:r>
            <a:endParaRPr b="1">
              <a:solidFill>
                <a:schemeClr val="dk1"/>
              </a:solidFill>
            </a:endParaRPr>
          </a:p>
        </p:txBody>
      </p:sp>
      <p:sp>
        <p:nvSpPr>
          <p:cNvPr id="88" name="Google Shape;88;p15"/>
          <p:cNvSpPr txBox="1"/>
          <p:nvPr/>
        </p:nvSpPr>
        <p:spPr>
          <a:xfrm>
            <a:off x="-4076525" y="6141582"/>
            <a:ext cx="1956600" cy="11874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6: Main Ideas/Reasons- Distinct or Overlapping</a:t>
            </a:r>
            <a:endParaRPr b="1">
              <a:solidFill>
                <a:schemeClr val="dk1"/>
              </a:solidFill>
            </a:endParaRPr>
          </a:p>
        </p:txBody>
      </p:sp>
      <p:sp>
        <p:nvSpPr>
          <p:cNvPr id="89" name="Google Shape;89;p15"/>
          <p:cNvSpPr txBox="1"/>
          <p:nvPr/>
        </p:nvSpPr>
        <p:spPr>
          <a:xfrm>
            <a:off x="-2038262" y="3817057"/>
            <a:ext cx="1956600" cy="10503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sz="1200" b="1">
                <a:solidFill>
                  <a:schemeClr val="dk1"/>
                </a:solidFill>
              </a:rPr>
              <a:t>*Lesson 10: Alternative to Boring, Redundant Main Idea/Reason Sentences</a:t>
            </a:r>
            <a:endParaRPr sz="1200" b="1">
              <a:solidFill>
                <a:schemeClr val="dk1"/>
              </a:solidFill>
            </a:endParaRPr>
          </a:p>
        </p:txBody>
      </p:sp>
      <p:sp>
        <p:nvSpPr>
          <p:cNvPr id="90" name="Google Shape;90;p15"/>
          <p:cNvSpPr txBox="1"/>
          <p:nvPr/>
        </p:nvSpPr>
        <p:spPr>
          <a:xfrm>
            <a:off x="-2038262" y="2554957"/>
            <a:ext cx="1956600" cy="11874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sz="1200" b="1">
                <a:solidFill>
                  <a:schemeClr val="dk1"/>
                </a:solidFill>
              </a:rPr>
              <a:t>*</a:t>
            </a:r>
            <a:r>
              <a:rPr lang="en" b="1">
                <a:solidFill>
                  <a:schemeClr val="dk1"/>
                </a:solidFill>
              </a:rPr>
              <a:t>Lesson 9: Generating Broad Yet Distinct Main Ideas/Reasons </a:t>
            </a:r>
            <a:endParaRPr b="1">
              <a:solidFill>
                <a:schemeClr val="dk1"/>
              </a:solidFill>
            </a:endParaRPr>
          </a:p>
        </p:txBody>
      </p:sp>
      <p:sp>
        <p:nvSpPr>
          <p:cNvPr id="91" name="Google Shape;91;p15"/>
          <p:cNvSpPr txBox="1"/>
          <p:nvPr/>
        </p:nvSpPr>
        <p:spPr>
          <a:xfrm>
            <a:off x="-2038262" y="1292857"/>
            <a:ext cx="1956600" cy="11874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8: Naming Givens and Variables </a:t>
            </a:r>
            <a:endParaRPr b="1">
              <a:solidFill>
                <a:schemeClr val="dk1"/>
              </a:solidFill>
            </a:endParaRPr>
          </a:p>
          <a:p>
            <a:pPr marL="0" lvl="0" indent="0" algn="l" rtl="0">
              <a:lnSpc>
                <a:spcPct val="115000"/>
              </a:lnSpc>
              <a:spcBef>
                <a:spcPts val="0"/>
              </a:spcBef>
              <a:spcAft>
                <a:spcPts val="0"/>
              </a:spcAft>
              <a:buNone/>
            </a:pPr>
            <a:endParaRPr b="1">
              <a:solidFill>
                <a:schemeClr val="dk1"/>
              </a:solidFill>
            </a:endParaRPr>
          </a:p>
        </p:txBody>
      </p:sp>
      <p:sp>
        <p:nvSpPr>
          <p:cNvPr id="92" name="Google Shape;92;p15"/>
          <p:cNvSpPr txBox="1"/>
          <p:nvPr/>
        </p:nvSpPr>
        <p:spPr>
          <a:xfrm>
            <a:off x="-2034462" y="126145"/>
            <a:ext cx="1956600" cy="10503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sz="1200" b="1">
                <a:solidFill>
                  <a:schemeClr val="dk1"/>
                </a:solidFill>
              </a:rPr>
              <a:t>Lesson 7: Recognizing Main Ideas/Reasons in Prompts and Assignments </a:t>
            </a:r>
            <a:endParaRPr sz="1200" b="1">
              <a:solidFill>
                <a:schemeClr val="dk1"/>
              </a:solidFill>
            </a:endParaRPr>
          </a:p>
        </p:txBody>
      </p:sp>
      <p:sp>
        <p:nvSpPr>
          <p:cNvPr id="93" name="Google Shape;93;p15"/>
          <p:cNvSpPr txBox="1"/>
          <p:nvPr/>
        </p:nvSpPr>
        <p:spPr>
          <a:xfrm>
            <a:off x="-2038262" y="6508957"/>
            <a:ext cx="1956600" cy="11874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12: Main Idea/Reason Blurbs into Sentences </a:t>
            </a:r>
            <a:endParaRPr b="1">
              <a:solidFill>
                <a:schemeClr val="dk1"/>
              </a:solidFill>
            </a:endParaRPr>
          </a:p>
          <a:p>
            <a:pPr marL="0" lvl="0" indent="0" algn="l" rtl="0">
              <a:lnSpc>
                <a:spcPct val="115000"/>
              </a:lnSpc>
              <a:spcBef>
                <a:spcPts val="0"/>
              </a:spcBef>
              <a:spcAft>
                <a:spcPts val="0"/>
              </a:spcAft>
              <a:buNone/>
            </a:pPr>
            <a:endParaRPr b="1">
              <a:solidFill>
                <a:schemeClr val="dk1"/>
              </a:solidFill>
            </a:endParaRPr>
          </a:p>
        </p:txBody>
      </p:sp>
      <p:sp>
        <p:nvSpPr>
          <p:cNvPr id="94" name="Google Shape;94;p15"/>
          <p:cNvSpPr txBox="1"/>
          <p:nvPr/>
        </p:nvSpPr>
        <p:spPr>
          <a:xfrm>
            <a:off x="10140038" y="1404457"/>
            <a:ext cx="1956600" cy="9396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i="1">
                <a:solidFill>
                  <a:schemeClr val="dk1"/>
                </a:solidFill>
              </a:rPr>
              <a:t>Lesson 14: The Missing Main Idea/Reason</a:t>
            </a:r>
            <a:endParaRPr b="1">
              <a:solidFill>
                <a:schemeClr val="dk1"/>
              </a:solidFill>
            </a:endParaRPr>
          </a:p>
        </p:txBody>
      </p:sp>
      <p:sp>
        <p:nvSpPr>
          <p:cNvPr id="95" name="Google Shape;95;p15"/>
          <p:cNvSpPr txBox="1"/>
          <p:nvPr/>
        </p:nvSpPr>
        <p:spPr>
          <a:xfrm>
            <a:off x="-2038262" y="4983757"/>
            <a:ext cx="1956600" cy="14352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11: Revising Boring, Redundant Main Idea/Reason Sentences </a:t>
            </a:r>
            <a:endParaRPr b="1">
              <a:solidFill>
                <a:schemeClr val="dk1"/>
              </a:solidFill>
            </a:endParaRPr>
          </a:p>
        </p:txBody>
      </p:sp>
      <p:sp>
        <p:nvSpPr>
          <p:cNvPr id="96" name="Google Shape;96;p15"/>
          <p:cNvSpPr txBox="1">
            <a:spLocks noGrp="1"/>
          </p:cNvSpPr>
          <p:nvPr>
            <p:ph type="title"/>
          </p:nvPr>
        </p:nvSpPr>
        <p:spPr>
          <a:xfrm>
            <a:off x="-6880" y="269650"/>
            <a:ext cx="9372600" cy="865500"/>
          </a:xfrm>
          <a:prstGeom prst="rect">
            <a:avLst/>
          </a:prstGeom>
        </p:spPr>
        <p:txBody>
          <a:bodyPr spcFirstLastPara="1" wrap="square" lIns="113100" tIns="113100" rIns="113100" bIns="113100" anchor="t" anchorCtr="0">
            <a:normAutofit/>
          </a:bodyPr>
          <a:lstStyle/>
          <a:p>
            <a:pPr marL="0" lvl="0" indent="0" algn="l" rtl="0">
              <a:spcBef>
                <a:spcPts val="0"/>
              </a:spcBef>
              <a:spcAft>
                <a:spcPts val="0"/>
              </a:spcAft>
              <a:buSzPts val="990"/>
              <a:buNone/>
            </a:pPr>
            <a:r>
              <a:rPr lang="en" sz="3050"/>
              <a:t>Informational/Opinion- Broad Yet Distinct Main Ideas</a:t>
            </a:r>
            <a:endParaRPr sz="3050"/>
          </a:p>
        </p:txBody>
      </p:sp>
      <p:sp>
        <p:nvSpPr>
          <p:cNvPr id="97" name="Google Shape;97;p15"/>
          <p:cNvSpPr txBox="1"/>
          <p:nvPr/>
        </p:nvSpPr>
        <p:spPr>
          <a:xfrm>
            <a:off x="10146263" y="126157"/>
            <a:ext cx="1956600" cy="11874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13: Turning Questions into Responses</a:t>
            </a:r>
            <a:endParaRPr b="1">
              <a:solidFill>
                <a:schemeClr val="dk1"/>
              </a:solidFill>
            </a:endParaRPr>
          </a:p>
          <a:p>
            <a:pPr marL="0" lvl="0" indent="0" algn="l" rtl="0">
              <a:lnSpc>
                <a:spcPct val="115000"/>
              </a:lnSpc>
              <a:spcBef>
                <a:spcPts val="0"/>
              </a:spcBef>
              <a:spcAft>
                <a:spcPts val="0"/>
              </a:spcAft>
              <a:buNone/>
            </a:pPr>
            <a:endParaRPr b="1">
              <a:solidFill>
                <a:schemeClr val="dk1"/>
              </a:solidFill>
            </a:endParaRPr>
          </a:p>
        </p:txBody>
      </p:sp>
      <p:sp>
        <p:nvSpPr>
          <p:cNvPr id="98" name="Google Shape;98;p15"/>
          <p:cNvSpPr txBox="1"/>
          <p:nvPr/>
        </p:nvSpPr>
        <p:spPr>
          <a:xfrm>
            <a:off x="10140063" y="2434957"/>
            <a:ext cx="1956600" cy="11874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15: Sentence Variety and Word Referents </a:t>
            </a:r>
            <a:endParaRPr b="1">
              <a:solidFill>
                <a:schemeClr val="dk1"/>
              </a:solidFill>
            </a:endParaRPr>
          </a:p>
          <a:p>
            <a:pPr marL="0" lvl="0" indent="0" algn="l" rtl="0">
              <a:lnSpc>
                <a:spcPct val="115000"/>
              </a:lnSpc>
              <a:spcBef>
                <a:spcPts val="0"/>
              </a:spcBef>
              <a:spcAft>
                <a:spcPts val="0"/>
              </a:spcAft>
              <a:buNone/>
            </a:pPr>
            <a:endParaRPr b="1">
              <a:solidFill>
                <a:schemeClr val="dk1"/>
              </a:solidFill>
            </a:endParaRPr>
          </a:p>
        </p:txBody>
      </p:sp>
      <p:sp>
        <p:nvSpPr>
          <p:cNvPr id="99" name="Google Shape;99;p15"/>
          <p:cNvSpPr txBox="1"/>
          <p:nvPr/>
        </p:nvSpPr>
        <p:spPr>
          <a:xfrm>
            <a:off x="10152813" y="3672307"/>
            <a:ext cx="1956600" cy="11874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i="1">
                <a:solidFill>
                  <a:schemeClr val="dk1"/>
                </a:solidFill>
              </a:rPr>
              <a:t>Lesson 16: Review: Broad Yet Distinct Main Ideas</a:t>
            </a:r>
            <a:endParaRPr b="1" i="1">
              <a:solidFill>
                <a:schemeClr val="dk1"/>
              </a:solidFill>
            </a:endParaRPr>
          </a:p>
          <a:p>
            <a:pPr marL="0" lvl="0" indent="0" algn="l" rtl="0">
              <a:lnSpc>
                <a:spcPct val="115000"/>
              </a:lnSpc>
              <a:spcBef>
                <a:spcPts val="0"/>
              </a:spcBef>
              <a:spcAft>
                <a:spcPts val="0"/>
              </a:spcAft>
              <a:buNone/>
            </a:pPr>
            <a:endParaRPr b="1">
              <a:solidFill>
                <a:schemeClr val="dk1"/>
              </a:solidFill>
            </a:endParaRPr>
          </a:p>
        </p:txBody>
      </p:sp>
      <p:sp>
        <p:nvSpPr>
          <p:cNvPr id="100" name="Google Shape;100;p15"/>
          <p:cNvSpPr txBox="1"/>
          <p:nvPr/>
        </p:nvSpPr>
        <p:spPr>
          <a:xfrm>
            <a:off x="10140038" y="4960957"/>
            <a:ext cx="1956600" cy="11874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17: Preparing to Write a Response to Text </a:t>
            </a:r>
            <a:endParaRPr b="1">
              <a:solidFill>
                <a:schemeClr val="dk1"/>
              </a:solidFill>
            </a:endParaRPr>
          </a:p>
          <a:p>
            <a:pPr marL="0" lvl="0" indent="0" algn="l" rtl="0">
              <a:lnSpc>
                <a:spcPct val="115000"/>
              </a:lnSpc>
              <a:spcBef>
                <a:spcPts val="0"/>
              </a:spcBef>
              <a:spcAft>
                <a:spcPts val="0"/>
              </a:spcAft>
              <a:buNone/>
            </a:pPr>
            <a:endParaRPr b="1">
              <a:solidFill>
                <a:schemeClr val="dk1"/>
              </a:solidFill>
            </a:endParaRPr>
          </a:p>
        </p:txBody>
      </p:sp>
      <p:sp>
        <p:nvSpPr>
          <p:cNvPr id="101" name="Google Shape;101;p15"/>
          <p:cNvSpPr txBox="1"/>
          <p:nvPr/>
        </p:nvSpPr>
        <p:spPr>
          <a:xfrm>
            <a:off x="10146263" y="6258557"/>
            <a:ext cx="1956600" cy="11874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i="1">
                <a:solidFill>
                  <a:schemeClr val="dk1"/>
                </a:solidFill>
              </a:rPr>
              <a:t>Lesson 18: Preparing to Write a Response to Multiple Text</a:t>
            </a:r>
            <a:endParaRPr b="1">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graphicFrame>
        <p:nvGraphicFramePr>
          <p:cNvPr id="106" name="Google Shape;106;p16"/>
          <p:cNvGraphicFramePr/>
          <p:nvPr/>
        </p:nvGraphicFramePr>
        <p:xfrm>
          <a:off x="13" y="2282547"/>
          <a:ext cx="3000000" cy="3000000"/>
        </p:xfrm>
        <a:graphic>
          <a:graphicData uri="http://schemas.openxmlformats.org/drawingml/2006/table">
            <a:tbl>
              <a:tblPr>
                <a:noFill/>
                <a:tableStyleId>{D2BAAB76-9F09-410D-BB5E-D9ADC241C34E}</a:tableStyleId>
              </a:tblPr>
              <a:tblGrid>
                <a:gridCol w="2011675">
                  <a:extLst>
                    <a:ext uri="{9D8B030D-6E8A-4147-A177-3AD203B41FA5}">
                      <a16:colId xmlns:a16="http://schemas.microsoft.com/office/drawing/2014/main" val="20000"/>
                    </a:ext>
                  </a:extLst>
                </a:gridCol>
                <a:gridCol w="2011675">
                  <a:extLst>
                    <a:ext uri="{9D8B030D-6E8A-4147-A177-3AD203B41FA5}">
                      <a16:colId xmlns:a16="http://schemas.microsoft.com/office/drawing/2014/main" val="20001"/>
                    </a:ext>
                  </a:extLst>
                </a:gridCol>
                <a:gridCol w="2011675">
                  <a:extLst>
                    <a:ext uri="{9D8B030D-6E8A-4147-A177-3AD203B41FA5}">
                      <a16:colId xmlns:a16="http://schemas.microsoft.com/office/drawing/2014/main" val="20002"/>
                    </a:ext>
                  </a:extLst>
                </a:gridCol>
                <a:gridCol w="2011675">
                  <a:extLst>
                    <a:ext uri="{9D8B030D-6E8A-4147-A177-3AD203B41FA5}">
                      <a16:colId xmlns:a16="http://schemas.microsoft.com/office/drawing/2014/main" val="20003"/>
                    </a:ext>
                  </a:extLst>
                </a:gridCol>
                <a:gridCol w="2011675">
                  <a:extLst>
                    <a:ext uri="{9D8B030D-6E8A-4147-A177-3AD203B41FA5}">
                      <a16:colId xmlns:a16="http://schemas.microsoft.com/office/drawing/2014/main" val="20004"/>
                    </a:ext>
                  </a:extLst>
                </a:gridCol>
              </a:tblGrid>
              <a:tr h="1283850">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extLst>
                  <a:ext uri="{0D108BD9-81ED-4DB2-BD59-A6C34878D82A}">
                    <a16:rowId xmlns:a16="http://schemas.microsoft.com/office/drawing/2014/main" val="10000"/>
                  </a:ext>
                </a:extLst>
              </a:tr>
              <a:tr h="1188675">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sz="2100"/>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extLst>
                  <a:ext uri="{0D108BD9-81ED-4DB2-BD59-A6C34878D82A}">
                    <a16:rowId xmlns:a16="http://schemas.microsoft.com/office/drawing/2014/main" val="10001"/>
                  </a:ext>
                </a:extLst>
              </a:tr>
            </a:tbl>
          </a:graphicData>
        </a:graphic>
      </p:graphicFrame>
      <p:sp>
        <p:nvSpPr>
          <p:cNvPr id="107" name="Google Shape;107;p16"/>
          <p:cNvSpPr txBox="1"/>
          <p:nvPr/>
        </p:nvSpPr>
        <p:spPr>
          <a:xfrm>
            <a:off x="-4076525" y="1452982"/>
            <a:ext cx="1956600" cy="9396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i="1">
                <a:solidFill>
                  <a:schemeClr val="dk1"/>
                </a:solidFill>
              </a:rPr>
              <a:t>Lesson 2: General vs. Specific</a:t>
            </a:r>
            <a:endParaRPr b="1" i="1">
              <a:solidFill>
                <a:schemeClr val="dk1"/>
              </a:solidFill>
            </a:endParaRPr>
          </a:p>
          <a:p>
            <a:pPr marL="0" lvl="0" indent="0" algn="l" rtl="0">
              <a:lnSpc>
                <a:spcPct val="115000"/>
              </a:lnSpc>
              <a:spcBef>
                <a:spcPts val="0"/>
              </a:spcBef>
              <a:spcAft>
                <a:spcPts val="0"/>
              </a:spcAft>
              <a:buNone/>
            </a:pPr>
            <a:endParaRPr b="1">
              <a:solidFill>
                <a:schemeClr val="dk1"/>
              </a:solidFill>
            </a:endParaRPr>
          </a:p>
        </p:txBody>
      </p:sp>
      <p:sp>
        <p:nvSpPr>
          <p:cNvPr id="108" name="Google Shape;108;p16"/>
          <p:cNvSpPr txBox="1"/>
          <p:nvPr/>
        </p:nvSpPr>
        <p:spPr>
          <a:xfrm>
            <a:off x="-4076525" y="2534682"/>
            <a:ext cx="1956600" cy="10503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sz="1200" b="1">
                <a:solidFill>
                  <a:schemeClr val="dk1"/>
                </a:solidFill>
              </a:rPr>
              <a:t>Lesson 3: Recognizing Overly General Words/Phrases and Specific Examples</a:t>
            </a:r>
            <a:endParaRPr sz="1200" b="1">
              <a:solidFill>
                <a:schemeClr val="dk1"/>
              </a:solidFill>
            </a:endParaRPr>
          </a:p>
        </p:txBody>
      </p:sp>
      <p:sp>
        <p:nvSpPr>
          <p:cNvPr id="109" name="Google Shape;109;p16"/>
          <p:cNvSpPr txBox="1"/>
          <p:nvPr/>
        </p:nvSpPr>
        <p:spPr>
          <a:xfrm>
            <a:off x="-4076525" y="126157"/>
            <a:ext cx="1956600" cy="11874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i="1">
                <a:solidFill>
                  <a:schemeClr val="dk1"/>
                </a:solidFill>
              </a:rPr>
              <a:t>Lesson 1: Just Okay...or Much Better? </a:t>
            </a:r>
            <a:endParaRPr b="1" i="1">
              <a:solidFill>
                <a:schemeClr val="dk1"/>
              </a:solidFill>
            </a:endParaRPr>
          </a:p>
          <a:p>
            <a:pPr marL="0" lvl="0" indent="0" algn="l" rtl="0">
              <a:lnSpc>
                <a:spcPct val="115000"/>
              </a:lnSpc>
              <a:spcBef>
                <a:spcPts val="0"/>
              </a:spcBef>
              <a:spcAft>
                <a:spcPts val="0"/>
              </a:spcAft>
              <a:buNone/>
            </a:pPr>
            <a:endParaRPr b="1" i="1">
              <a:solidFill>
                <a:schemeClr val="dk1"/>
              </a:solidFill>
            </a:endParaRPr>
          </a:p>
        </p:txBody>
      </p:sp>
      <p:sp>
        <p:nvSpPr>
          <p:cNvPr id="110" name="Google Shape;110;p16"/>
          <p:cNvSpPr txBox="1"/>
          <p:nvPr/>
        </p:nvSpPr>
        <p:spPr>
          <a:xfrm>
            <a:off x="-4076525" y="3692582"/>
            <a:ext cx="1956600" cy="9396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4: Break up that Grocery List! </a:t>
            </a:r>
            <a:endParaRPr b="1" i="1">
              <a:solidFill>
                <a:schemeClr val="dk1"/>
              </a:solidFill>
            </a:endParaRPr>
          </a:p>
          <a:p>
            <a:pPr marL="0" lvl="0" indent="0" algn="l" rtl="0">
              <a:lnSpc>
                <a:spcPct val="115000"/>
              </a:lnSpc>
              <a:spcBef>
                <a:spcPts val="0"/>
              </a:spcBef>
              <a:spcAft>
                <a:spcPts val="0"/>
              </a:spcAft>
              <a:buNone/>
            </a:pPr>
            <a:endParaRPr b="1">
              <a:solidFill>
                <a:schemeClr val="dk1"/>
              </a:solidFill>
            </a:endParaRPr>
          </a:p>
        </p:txBody>
      </p:sp>
      <p:sp>
        <p:nvSpPr>
          <p:cNvPr id="111" name="Google Shape;111;p16"/>
          <p:cNvSpPr txBox="1"/>
          <p:nvPr/>
        </p:nvSpPr>
        <p:spPr>
          <a:xfrm>
            <a:off x="-4076525" y="4907482"/>
            <a:ext cx="1956600" cy="10503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sz="1200" b="1">
                <a:solidFill>
                  <a:schemeClr val="dk1"/>
                </a:solidFill>
              </a:rPr>
              <a:t>Lesson 5: Grab Bag Game- What Does It Look Like? Why is it Important?</a:t>
            </a:r>
            <a:endParaRPr sz="1200" b="1">
              <a:solidFill>
                <a:schemeClr val="dk1"/>
              </a:solidFill>
            </a:endParaRPr>
          </a:p>
        </p:txBody>
      </p:sp>
      <p:sp>
        <p:nvSpPr>
          <p:cNvPr id="112" name="Google Shape;112;p16"/>
          <p:cNvSpPr txBox="1"/>
          <p:nvPr/>
        </p:nvSpPr>
        <p:spPr>
          <a:xfrm>
            <a:off x="-4076525" y="6141582"/>
            <a:ext cx="1956600" cy="9396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6: What Does it Look Like? Why is it Important? </a:t>
            </a:r>
            <a:endParaRPr b="1">
              <a:solidFill>
                <a:schemeClr val="dk1"/>
              </a:solidFill>
            </a:endParaRPr>
          </a:p>
        </p:txBody>
      </p:sp>
      <p:sp>
        <p:nvSpPr>
          <p:cNvPr id="113" name="Google Shape;113;p16"/>
          <p:cNvSpPr txBox="1"/>
          <p:nvPr/>
        </p:nvSpPr>
        <p:spPr>
          <a:xfrm>
            <a:off x="-2038262" y="3824707"/>
            <a:ext cx="1956600" cy="11874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10: What Does It Look Like? Why is it Important? Zoo Animals</a:t>
            </a:r>
            <a:endParaRPr b="1">
              <a:solidFill>
                <a:schemeClr val="dk1"/>
              </a:solidFill>
            </a:endParaRPr>
          </a:p>
        </p:txBody>
      </p:sp>
      <p:sp>
        <p:nvSpPr>
          <p:cNvPr id="114" name="Google Shape;114;p16"/>
          <p:cNvSpPr txBox="1"/>
          <p:nvPr/>
        </p:nvSpPr>
        <p:spPr>
          <a:xfrm>
            <a:off x="-2038262" y="2554957"/>
            <a:ext cx="1956600" cy="11874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9: Writing Sentences Using Detail-Generating Questions</a:t>
            </a:r>
            <a:endParaRPr b="1">
              <a:solidFill>
                <a:schemeClr val="dk1"/>
              </a:solidFill>
            </a:endParaRPr>
          </a:p>
        </p:txBody>
      </p:sp>
      <p:sp>
        <p:nvSpPr>
          <p:cNvPr id="115" name="Google Shape;115;p16"/>
          <p:cNvSpPr txBox="1"/>
          <p:nvPr/>
        </p:nvSpPr>
        <p:spPr>
          <a:xfrm>
            <a:off x="-2038262" y="1292857"/>
            <a:ext cx="1956600" cy="11874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8: Observe and Think using Detail-Generating Questions</a:t>
            </a:r>
            <a:endParaRPr b="1">
              <a:solidFill>
                <a:schemeClr val="dk1"/>
              </a:solidFill>
            </a:endParaRPr>
          </a:p>
        </p:txBody>
      </p:sp>
      <p:sp>
        <p:nvSpPr>
          <p:cNvPr id="116" name="Google Shape;116;p16"/>
          <p:cNvSpPr txBox="1"/>
          <p:nvPr/>
        </p:nvSpPr>
        <p:spPr>
          <a:xfrm>
            <a:off x="-2034462" y="126145"/>
            <a:ext cx="1956600" cy="10503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sz="1200" b="1">
                <a:solidFill>
                  <a:schemeClr val="dk1"/>
                </a:solidFill>
              </a:rPr>
              <a:t>Lesson 7: What Does it Look Like? Why is it Important? Sentence Matching </a:t>
            </a:r>
            <a:endParaRPr sz="1200" b="1">
              <a:solidFill>
                <a:schemeClr val="dk1"/>
              </a:solidFill>
            </a:endParaRPr>
          </a:p>
        </p:txBody>
      </p:sp>
      <p:sp>
        <p:nvSpPr>
          <p:cNvPr id="117" name="Google Shape;117;p16"/>
          <p:cNvSpPr txBox="1"/>
          <p:nvPr/>
        </p:nvSpPr>
        <p:spPr>
          <a:xfrm>
            <a:off x="-2038262" y="6356557"/>
            <a:ext cx="1956600" cy="11874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12: Summarizing in Paragraph Form</a:t>
            </a:r>
            <a:endParaRPr b="1">
              <a:solidFill>
                <a:schemeClr val="dk1"/>
              </a:solidFill>
            </a:endParaRPr>
          </a:p>
          <a:p>
            <a:pPr marL="0" lvl="0" indent="0" algn="l" rtl="0">
              <a:lnSpc>
                <a:spcPct val="115000"/>
              </a:lnSpc>
              <a:spcBef>
                <a:spcPts val="0"/>
              </a:spcBef>
              <a:spcAft>
                <a:spcPts val="0"/>
              </a:spcAft>
              <a:buNone/>
            </a:pPr>
            <a:endParaRPr b="1">
              <a:solidFill>
                <a:schemeClr val="dk1"/>
              </a:solidFill>
            </a:endParaRPr>
          </a:p>
        </p:txBody>
      </p:sp>
      <p:sp>
        <p:nvSpPr>
          <p:cNvPr id="118" name="Google Shape;118;p16"/>
          <p:cNvSpPr txBox="1"/>
          <p:nvPr/>
        </p:nvSpPr>
        <p:spPr>
          <a:xfrm>
            <a:off x="10140038" y="1149007"/>
            <a:ext cx="1956600" cy="10503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sz="1200" b="1" i="1">
                <a:solidFill>
                  <a:schemeClr val="dk1"/>
                </a:solidFill>
              </a:rPr>
              <a:t>Lesson 14: Comparing and Contrasting in Research Simulation Tasks</a:t>
            </a:r>
            <a:endParaRPr sz="1200" b="1" i="1">
              <a:solidFill>
                <a:schemeClr val="dk1"/>
              </a:solidFill>
            </a:endParaRPr>
          </a:p>
        </p:txBody>
      </p:sp>
      <p:sp>
        <p:nvSpPr>
          <p:cNvPr id="119" name="Google Shape;119;p16"/>
          <p:cNvSpPr txBox="1"/>
          <p:nvPr/>
        </p:nvSpPr>
        <p:spPr>
          <a:xfrm>
            <a:off x="-2038262" y="5059957"/>
            <a:ext cx="1956600" cy="11874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11: Using Detail-Generating Questions in Paragraphs </a:t>
            </a:r>
            <a:endParaRPr b="1">
              <a:solidFill>
                <a:schemeClr val="dk1"/>
              </a:solidFill>
            </a:endParaRPr>
          </a:p>
        </p:txBody>
      </p:sp>
      <p:sp>
        <p:nvSpPr>
          <p:cNvPr id="120" name="Google Shape;120;p16"/>
          <p:cNvSpPr txBox="1"/>
          <p:nvPr/>
        </p:nvSpPr>
        <p:spPr>
          <a:xfrm>
            <a:off x="10146263" y="126157"/>
            <a:ext cx="1956600" cy="9396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13: Reading and Summarizing Texts</a:t>
            </a:r>
            <a:endParaRPr b="1">
              <a:solidFill>
                <a:schemeClr val="dk1"/>
              </a:solidFill>
            </a:endParaRPr>
          </a:p>
        </p:txBody>
      </p:sp>
      <p:sp>
        <p:nvSpPr>
          <p:cNvPr id="121" name="Google Shape;121;p16"/>
          <p:cNvSpPr txBox="1"/>
          <p:nvPr/>
        </p:nvSpPr>
        <p:spPr>
          <a:xfrm>
            <a:off x="10140063" y="2282557"/>
            <a:ext cx="1956600" cy="9396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15: Paraphrasing </a:t>
            </a:r>
            <a:endParaRPr b="1">
              <a:solidFill>
                <a:schemeClr val="dk1"/>
              </a:solidFill>
            </a:endParaRPr>
          </a:p>
          <a:p>
            <a:pPr marL="0" lvl="0" indent="0" algn="l" rtl="0">
              <a:lnSpc>
                <a:spcPct val="115000"/>
              </a:lnSpc>
              <a:spcBef>
                <a:spcPts val="0"/>
              </a:spcBef>
              <a:spcAft>
                <a:spcPts val="0"/>
              </a:spcAft>
              <a:buNone/>
            </a:pPr>
            <a:endParaRPr b="1">
              <a:solidFill>
                <a:schemeClr val="dk1"/>
              </a:solidFill>
            </a:endParaRPr>
          </a:p>
        </p:txBody>
      </p:sp>
      <p:sp>
        <p:nvSpPr>
          <p:cNvPr id="122" name="Google Shape;122;p16"/>
          <p:cNvSpPr txBox="1"/>
          <p:nvPr/>
        </p:nvSpPr>
        <p:spPr>
          <a:xfrm>
            <a:off x="10152813" y="3367507"/>
            <a:ext cx="1956600" cy="9396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16: Giving the Author Credit </a:t>
            </a:r>
            <a:endParaRPr b="1">
              <a:solidFill>
                <a:schemeClr val="dk1"/>
              </a:solidFill>
            </a:endParaRPr>
          </a:p>
          <a:p>
            <a:pPr marL="0" lvl="0" indent="0" algn="l" rtl="0">
              <a:lnSpc>
                <a:spcPct val="115000"/>
              </a:lnSpc>
              <a:spcBef>
                <a:spcPts val="0"/>
              </a:spcBef>
              <a:spcAft>
                <a:spcPts val="0"/>
              </a:spcAft>
              <a:buNone/>
            </a:pPr>
            <a:endParaRPr b="1">
              <a:solidFill>
                <a:schemeClr val="dk1"/>
              </a:solidFill>
            </a:endParaRPr>
          </a:p>
        </p:txBody>
      </p:sp>
      <p:sp>
        <p:nvSpPr>
          <p:cNvPr id="123" name="Google Shape;123;p16"/>
          <p:cNvSpPr txBox="1">
            <a:spLocks noGrp="1"/>
          </p:cNvSpPr>
          <p:nvPr>
            <p:ph type="title"/>
          </p:nvPr>
        </p:nvSpPr>
        <p:spPr>
          <a:xfrm>
            <a:off x="15995" y="538950"/>
            <a:ext cx="9372600" cy="865500"/>
          </a:xfrm>
          <a:prstGeom prst="rect">
            <a:avLst/>
          </a:prstGeom>
        </p:spPr>
        <p:txBody>
          <a:bodyPr spcFirstLastPara="1" wrap="square" lIns="113100" tIns="113100" rIns="113100" bIns="113100" anchor="t" anchorCtr="0">
            <a:normAutofit/>
          </a:bodyPr>
          <a:lstStyle/>
          <a:p>
            <a:pPr marL="0" lvl="0" indent="0" algn="l" rtl="0">
              <a:spcBef>
                <a:spcPts val="0"/>
              </a:spcBef>
              <a:spcAft>
                <a:spcPts val="0"/>
              </a:spcAft>
              <a:buNone/>
            </a:pPr>
            <a:r>
              <a:rPr lang="en"/>
              <a:t>Informational/Opinion- Elaboration</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graphicFrame>
        <p:nvGraphicFramePr>
          <p:cNvPr id="128" name="Google Shape;128;p17"/>
          <p:cNvGraphicFramePr/>
          <p:nvPr/>
        </p:nvGraphicFramePr>
        <p:xfrm>
          <a:off x="13" y="2282547"/>
          <a:ext cx="3000000" cy="3000000"/>
        </p:xfrm>
        <a:graphic>
          <a:graphicData uri="http://schemas.openxmlformats.org/drawingml/2006/table">
            <a:tbl>
              <a:tblPr>
                <a:noFill/>
                <a:tableStyleId>{D2BAAB76-9F09-410D-BB5E-D9ADC241C34E}</a:tableStyleId>
              </a:tblPr>
              <a:tblGrid>
                <a:gridCol w="2011675">
                  <a:extLst>
                    <a:ext uri="{9D8B030D-6E8A-4147-A177-3AD203B41FA5}">
                      <a16:colId xmlns:a16="http://schemas.microsoft.com/office/drawing/2014/main" val="20000"/>
                    </a:ext>
                  </a:extLst>
                </a:gridCol>
                <a:gridCol w="2011675">
                  <a:extLst>
                    <a:ext uri="{9D8B030D-6E8A-4147-A177-3AD203B41FA5}">
                      <a16:colId xmlns:a16="http://schemas.microsoft.com/office/drawing/2014/main" val="20001"/>
                    </a:ext>
                  </a:extLst>
                </a:gridCol>
                <a:gridCol w="2011675">
                  <a:extLst>
                    <a:ext uri="{9D8B030D-6E8A-4147-A177-3AD203B41FA5}">
                      <a16:colId xmlns:a16="http://schemas.microsoft.com/office/drawing/2014/main" val="20002"/>
                    </a:ext>
                  </a:extLst>
                </a:gridCol>
                <a:gridCol w="2011675">
                  <a:extLst>
                    <a:ext uri="{9D8B030D-6E8A-4147-A177-3AD203B41FA5}">
                      <a16:colId xmlns:a16="http://schemas.microsoft.com/office/drawing/2014/main" val="20003"/>
                    </a:ext>
                  </a:extLst>
                </a:gridCol>
                <a:gridCol w="2011675">
                  <a:extLst>
                    <a:ext uri="{9D8B030D-6E8A-4147-A177-3AD203B41FA5}">
                      <a16:colId xmlns:a16="http://schemas.microsoft.com/office/drawing/2014/main" val="20004"/>
                    </a:ext>
                  </a:extLst>
                </a:gridCol>
              </a:tblGrid>
              <a:tr h="1283850">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extLst>
                  <a:ext uri="{0D108BD9-81ED-4DB2-BD59-A6C34878D82A}">
                    <a16:rowId xmlns:a16="http://schemas.microsoft.com/office/drawing/2014/main" val="10000"/>
                  </a:ext>
                </a:extLst>
              </a:tr>
              <a:tr h="1188675">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sz="2100"/>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extLst>
                  <a:ext uri="{0D108BD9-81ED-4DB2-BD59-A6C34878D82A}">
                    <a16:rowId xmlns:a16="http://schemas.microsoft.com/office/drawing/2014/main" val="10001"/>
                  </a:ext>
                </a:extLst>
              </a:tr>
            </a:tbl>
          </a:graphicData>
        </a:graphic>
      </p:graphicFrame>
      <p:sp>
        <p:nvSpPr>
          <p:cNvPr id="129" name="Google Shape;129;p17"/>
          <p:cNvSpPr txBox="1"/>
          <p:nvPr/>
        </p:nvSpPr>
        <p:spPr>
          <a:xfrm>
            <a:off x="-2016200" y="1348882"/>
            <a:ext cx="1956600" cy="939600"/>
          </a:xfrm>
          <a:prstGeom prst="rect">
            <a:avLst/>
          </a:prstGeom>
          <a:solidFill>
            <a:srgbClr val="D5A6BD"/>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Day 2- Review Pillar, Introduction</a:t>
            </a:r>
            <a:endParaRPr b="1">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b="1">
              <a:solidFill>
                <a:schemeClr val="dk1"/>
              </a:solidFill>
            </a:endParaRPr>
          </a:p>
        </p:txBody>
      </p:sp>
      <p:sp>
        <p:nvSpPr>
          <p:cNvPr id="130" name="Google Shape;130;p17"/>
          <p:cNvSpPr txBox="1"/>
          <p:nvPr/>
        </p:nvSpPr>
        <p:spPr>
          <a:xfrm>
            <a:off x="-2032800" y="2434957"/>
            <a:ext cx="1956600" cy="939600"/>
          </a:xfrm>
          <a:prstGeom prst="rect">
            <a:avLst/>
          </a:prstGeom>
          <a:solidFill>
            <a:srgbClr val="D5A6BD"/>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Clr>
                <a:schemeClr val="dk1"/>
              </a:buClr>
              <a:buSzPts val="1100"/>
              <a:buFont typeface="Arial"/>
              <a:buNone/>
            </a:pPr>
            <a:r>
              <a:rPr lang="en" b="1">
                <a:solidFill>
                  <a:schemeClr val="dk1"/>
                </a:solidFill>
              </a:rPr>
              <a:t>Day 3- 1st Main Idea/Reason Paragraph</a:t>
            </a:r>
            <a:endParaRPr b="1">
              <a:solidFill>
                <a:schemeClr val="dk1"/>
              </a:solidFill>
            </a:endParaRPr>
          </a:p>
        </p:txBody>
      </p:sp>
      <p:sp>
        <p:nvSpPr>
          <p:cNvPr id="131" name="Google Shape;131;p17"/>
          <p:cNvSpPr txBox="1"/>
          <p:nvPr/>
        </p:nvSpPr>
        <p:spPr>
          <a:xfrm>
            <a:off x="-2032800" y="126157"/>
            <a:ext cx="1956600" cy="1119000"/>
          </a:xfrm>
          <a:prstGeom prst="rect">
            <a:avLst/>
          </a:prstGeom>
          <a:solidFill>
            <a:srgbClr val="D5A6BD"/>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Clr>
                <a:schemeClr val="dk1"/>
              </a:buClr>
              <a:buSzPts val="1100"/>
              <a:buFont typeface="Arial"/>
              <a:buNone/>
            </a:pPr>
            <a:r>
              <a:rPr lang="en" sz="1300" b="1">
                <a:solidFill>
                  <a:schemeClr val="dk1"/>
                </a:solidFill>
              </a:rPr>
              <a:t>Day 1- Assign Prompt, Pick List Choose, Prewriting Plan</a:t>
            </a:r>
            <a:endParaRPr b="1">
              <a:solidFill>
                <a:schemeClr val="dk1"/>
              </a:solidFill>
            </a:endParaRPr>
          </a:p>
        </p:txBody>
      </p:sp>
      <p:sp>
        <p:nvSpPr>
          <p:cNvPr id="132" name="Google Shape;132;p17"/>
          <p:cNvSpPr txBox="1"/>
          <p:nvPr/>
        </p:nvSpPr>
        <p:spPr>
          <a:xfrm>
            <a:off x="-2016200" y="3551932"/>
            <a:ext cx="1956600" cy="939600"/>
          </a:xfrm>
          <a:prstGeom prst="rect">
            <a:avLst/>
          </a:prstGeom>
          <a:solidFill>
            <a:srgbClr val="D5A6BD"/>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Day 4- 2nd Main Idea/Reason Paragraph</a:t>
            </a:r>
            <a:endParaRPr b="1">
              <a:solidFill>
                <a:schemeClr val="dk1"/>
              </a:solidFill>
            </a:endParaRPr>
          </a:p>
        </p:txBody>
      </p:sp>
      <p:sp>
        <p:nvSpPr>
          <p:cNvPr id="133" name="Google Shape;133;p17"/>
          <p:cNvSpPr txBox="1"/>
          <p:nvPr/>
        </p:nvSpPr>
        <p:spPr>
          <a:xfrm>
            <a:off x="-2016200" y="4725807"/>
            <a:ext cx="1956600" cy="691800"/>
          </a:xfrm>
          <a:prstGeom prst="rect">
            <a:avLst/>
          </a:prstGeom>
          <a:solidFill>
            <a:srgbClr val="D5A6BD"/>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Day 5- Conclusion</a:t>
            </a:r>
            <a:endParaRPr b="1">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b="1">
              <a:solidFill>
                <a:schemeClr val="dk1"/>
              </a:solidFill>
            </a:endParaRPr>
          </a:p>
        </p:txBody>
      </p:sp>
      <p:sp>
        <p:nvSpPr>
          <p:cNvPr id="134" name="Google Shape;134;p17"/>
          <p:cNvSpPr txBox="1">
            <a:spLocks noGrp="1"/>
          </p:cNvSpPr>
          <p:nvPr>
            <p:ph type="title"/>
          </p:nvPr>
        </p:nvSpPr>
        <p:spPr>
          <a:xfrm>
            <a:off x="15995" y="538950"/>
            <a:ext cx="9372600" cy="865500"/>
          </a:xfrm>
          <a:prstGeom prst="rect">
            <a:avLst/>
          </a:prstGeom>
        </p:spPr>
        <p:txBody>
          <a:bodyPr spcFirstLastPara="1" wrap="square" lIns="113100" tIns="113100" rIns="113100" bIns="113100" anchor="t" anchorCtr="0">
            <a:normAutofit/>
          </a:bodyPr>
          <a:lstStyle/>
          <a:p>
            <a:pPr marL="0" lvl="0" indent="0" algn="l" rtl="0">
              <a:spcBef>
                <a:spcPts val="0"/>
              </a:spcBef>
              <a:spcAft>
                <a:spcPts val="0"/>
              </a:spcAft>
              <a:buNone/>
            </a:pPr>
            <a:r>
              <a:rPr lang="en"/>
              <a:t>Informational/Opinion - Process Writing</a:t>
            </a:r>
            <a:endParaRPr/>
          </a:p>
        </p:txBody>
      </p:sp>
      <p:sp>
        <p:nvSpPr>
          <p:cNvPr id="135" name="Google Shape;135;p17"/>
          <p:cNvSpPr txBox="1"/>
          <p:nvPr/>
        </p:nvSpPr>
        <p:spPr>
          <a:xfrm>
            <a:off x="-2032800" y="5635182"/>
            <a:ext cx="1956600" cy="939600"/>
          </a:xfrm>
          <a:prstGeom prst="rect">
            <a:avLst/>
          </a:prstGeom>
          <a:solidFill>
            <a:srgbClr val="D5A6BD"/>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Day 6- Reread, Revise, Edit</a:t>
            </a:r>
            <a:endParaRPr b="1">
              <a:solidFill>
                <a:schemeClr val="dk1"/>
              </a:solidFill>
            </a:endParaRPr>
          </a:p>
          <a:p>
            <a:pPr marL="0" lvl="0" indent="0" algn="l" rtl="0">
              <a:lnSpc>
                <a:spcPct val="115000"/>
              </a:lnSpc>
              <a:spcBef>
                <a:spcPts val="0"/>
              </a:spcBef>
              <a:spcAft>
                <a:spcPts val="0"/>
              </a:spcAft>
              <a:buNone/>
            </a:pPr>
            <a:endParaRPr b="1">
              <a:solidFill>
                <a:schemeClr val="dk1"/>
              </a:solidFill>
            </a:endParaRPr>
          </a:p>
        </p:txBody>
      </p:sp>
      <p:sp>
        <p:nvSpPr>
          <p:cNvPr id="136" name="Google Shape;136;p17"/>
          <p:cNvSpPr txBox="1"/>
          <p:nvPr/>
        </p:nvSpPr>
        <p:spPr>
          <a:xfrm>
            <a:off x="-2032800" y="6792350"/>
            <a:ext cx="1956600" cy="1059000"/>
          </a:xfrm>
          <a:prstGeom prst="rect">
            <a:avLst/>
          </a:prstGeom>
          <a:solidFill>
            <a:srgbClr val="9FC5E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sz="1300" b="1" u="sng">
                <a:solidFill>
                  <a:schemeClr val="dk1"/>
                </a:solidFill>
              </a:rPr>
              <a:t>Flex</a:t>
            </a:r>
            <a:endParaRPr sz="1300" b="1" u="sng">
              <a:solidFill>
                <a:schemeClr val="dk1"/>
              </a:solidFill>
            </a:endParaRPr>
          </a:p>
          <a:p>
            <a:pPr marL="0" lvl="0" indent="0" algn="l" rtl="0">
              <a:spcBef>
                <a:spcPts val="0"/>
              </a:spcBef>
              <a:spcAft>
                <a:spcPts val="0"/>
              </a:spcAft>
              <a:buNone/>
            </a:pPr>
            <a:r>
              <a:rPr lang="en" sz="1300" b="1">
                <a:solidFill>
                  <a:schemeClr val="dk1"/>
                </a:solidFill>
              </a:rPr>
              <a:t>Peer conferencing, Sharing, Skill Review and Reinforcement</a:t>
            </a:r>
            <a:endParaRPr sz="1300" b="1">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graphicFrame>
        <p:nvGraphicFramePr>
          <p:cNvPr id="141" name="Google Shape;141;p18"/>
          <p:cNvGraphicFramePr/>
          <p:nvPr/>
        </p:nvGraphicFramePr>
        <p:xfrm>
          <a:off x="13" y="2282547"/>
          <a:ext cx="3000000" cy="3000000"/>
        </p:xfrm>
        <a:graphic>
          <a:graphicData uri="http://schemas.openxmlformats.org/drawingml/2006/table">
            <a:tbl>
              <a:tblPr>
                <a:noFill/>
                <a:tableStyleId>{D2BAAB76-9F09-410D-BB5E-D9ADC241C34E}</a:tableStyleId>
              </a:tblPr>
              <a:tblGrid>
                <a:gridCol w="2011675">
                  <a:extLst>
                    <a:ext uri="{9D8B030D-6E8A-4147-A177-3AD203B41FA5}">
                      <a16:colId xmlns:a16="http://schemas.microsoft.com/office/drawing/2014/main" val="20000"/>
                    </a:ext>
                  </a:extLst>
                </a:gridCol>
                <a:gridCol w="2011675">
                  <a:extLst>
                    <a:ext uri="{9D8B030D-6E8A-4147-A177-3AD203B41FA5}">
                      <a16:colId xmlns:a16="http://schemas.microsoft.com/office/drawing/2014/main" val="20001"/>
                    </a:ext>
                  </a:extLst>
                </a:gridCol>
                <a:gridCol w="2011675">
                  <a:extLst>
                    <a:ext uri="{9D8B030D-6E8A-4147-A177-3AD203B41FA5}">
                      <a16:colId xmlns:a16="http://schemas.microsoft.com/office/drawing/2014/main" val="20002"/>
                    </a:ext>
                  </a:extLst>
                </a:gridCol>
                <a:gridCol w="2011675">
                  <a:extLst>
                    <a:ext uri="{9D8B030D-6E8A-4147-A177-3AD203B41FA5}">
                      <a16:colId xmlns:a16="http://schemas.microsoft.com/office/drawing/2014/main" val="20003"/>
                    </a:ext>
                  </a:extLst>
                </a:gridCol>
                <a:gridCol w="2011675">
                  <a:extLst>
                    <a:ext uri="{9D8B030D-6E8A-4147-A177-3AD203B41FA5}">
                      <a16:colId xmlns:a16="http://schemas.microsoft.com/office/drawing/2014/main" val="20004"/>
                    </a:ext>
                  </a:extLst>
                </a:gridCol>
              </a:tblGrid>
              <a:tr h="1283850">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extLst>
                  <a:ext uri="{0D108BD9-81ED-4DB2-BD59-A6C34878D82A}">
                    <a16:rowId xmlns:a16="http://schemas.microsoft.com/office/drawing/2014/main" val="10000"/>
                  </a:ext>
                </a:extLst>
              </a:tr>
              <a:tr h="1188675">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sz="2100"/>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extLst>
                  <a:ext uri="{0D108BD9-81ED-4DB2-BD59-A6C34878D82A}">
                    <a16:rowId xmlns:a16="http://schemas.microsoft.com/office/drawing/2014/main" val="10001"/>
                  </a:ext>
                </a:extLst>
              </a:tr>
            </a:tbl>
          </a:graphicData>
        </a:graphic>
      </p:graphicFrame>
      <p:sp>
        <p:nvSpPr>
          <p:cNvPr id="142" name="Google Shape;142;p18"/>
          <p:cNvSpPr txBox="1"/>
          <p:nvPr/>
        </p:nvSpPr>
        <p:spPr>
          <a:xfrm>
            <a:off x="-2016200" y="1120282"/>
            <a:ext cx="1956600" cy="11874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2: Finding Information in Charts, Graphs, and More</a:t>
            </a:r>
            <a:endParaRPr b="1">
              <a:solidFill>
                <a:schemeClr val="dk1"/>
              </a:solidFill>
            </a:endParaRPr>
          </a:p>
        </p:txBody>
      </p:sp>
      <p:sp>
        <p:nvSpPr>
          <p:cNvPr id="143" name="Google Shape;143;p18"/>
          <p:cNvSpPr txBox="1"/>
          <p:nvPr/>
        </p:nvSpPr>
        <p:spPr>
          <a:xfrm>
            <a:off x="-2032800" y="2434957"/>
            <a:ext cx="1956600" cy="9396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i="1">
                <a:solidFill>
                  <a:schemeClr val="dk1"/>
                </a:solidFill>
              </a:rPr>
              <a:t>Lesson 3: Reading Strategically Using Text Conventions</a:t>
            </a:r>
            <a:endParaRPr b="1" i="1">
              <a:solidFill>
                <a:schemeClr val="dk1"/>
              </a:solidFill>
            </a:endParaRPr>
          </a:p>
        </p:txBody>
      </p:sp>
      <p:sp>
        <p:nvSpPr>
          <p:cNvPr id="144" name="Google Shape;144;p18"/>
          <p:cNvSpPr txBox="1"/>
          <p:nvPr/>
        </p:nvSpPr>
        <p:spPr>
          <a:xfrm>
            <a:off x="-2016200" y="126157"/>
            <a:ext cx="1956600" cy="9396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1: Using Visual Clues</a:t>
            </a:r>
            <a:endParaRPr b="1">
              <a:solidFill>
                <a:schemeClr val="dk1"/>
              </a:solidFill>
            </a:endParaRPr>
          </a:p>
          <a:p>
            <a:pPr marL="0" lvl="0" indent="0" algn="l" rtl="0">
              <a:lnSpc>
                <a:spcPct val="115000"/>
              </a:lnSpc>
              <a:spcBef>
                <a:spcPts val="0"/>
              </a:spcBef>
              <a:spcAft>
                <a:spcPts val="0"/>
              </a:spcAft>
              <a:buNone/>
            </a:pPr>
            <a:endParaRPr b="1">
              <a:solidFill>
                <a:schemeClr val="dk1"/>
              </a:solidFill>
            </a:endParaRPr>
          </a:p>
        </p:txBody>
      </p:sp>
      <p:sp>
        <p:nvSpPr>
          <p:cNvPr id="145" name="Google Shape;145;p18"/>
          <p:cNvSpPr txBox="1"/>
          <p:nvPr/>
        </p:nvSpPr>
        <p:spPr>
          <a:xfrm>
            <a:off x="-2016200" y="3475732"/>
            <a:ext cx="1956600" cy="11874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4: Recognizing Golden Brick Statistics and Expert Quotes</a:t>
            </a:r>
            <a:endParaRPr b="1">
              <a:solidFill>
                <a:schemeClr val="dk1"/>
              </a:solidFill>
            </a:endParaRPr>
          </a:p>
        </p:txBody>
      </p:sp>
      <p:sp>
        <p:nvSpPr>
          <p:cNvPr id="146" name="Google Shape;146;p18"/>
          <p:cNvSpPr txBox="1"/>
          <p:nvPr/>
        </p:nvSpPr>
        <p:spPr>
          <a:xfrm>
            <a:off x="-2016200" y="4725807"/>
            <a:ext cx="1956600" cy="9396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5: Doing Research and Taking Notes</a:t>
            </a:r>
            <a:endParaRPr b="1">
              <a:solidFill>
                <a:schemeClr val="dk1"/>
              </a:solidFill>
            </a:endParaRPr>
          </a:p>
        </p:txBody>
      </p:sp>
      <p:sp>
        <p:nvSpPr>
          <p:cNvPr id="147" name="Google Shape;147;p18"/>
          <p:cNvSpPr txBox="1"/>
          <p:nvPr/>
        </p:nvSpPr>
        <p:spPr>
          <a:xfrm>
            <a:off x="-2032800" y="5926582"/>
            <a:ext cx="1956600" cy="9396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6: Listening and Taking Notes </a:t>
            </a:r>
            <a:endParaRPr b="1">
              <a:solidFill>
                <a:schemeClr val="dk1"/>
              </a:solidFill>
            </a:endParaRPr>
          </a:p>
          <a:p>
            <a:pPr marL="0" lvl="0" indent="0" algn="l" rtl="0">
              <a:lnSpc>
                <a:spcPct val="115000"/>
              </a:lnSpc>
              <a:spcBef>
                <a:spcPts val="0"/>
              </a:spcBef>
              <a:spcAft>
                <a:spcPts val="0"/>
              </a:spcAft>
              <a:buNone/>
            </a:pPr>
            <a:endParaRPr b="1">
              <a:solidFill>
                <a:schemeClr val="dk1"/>
              </a:solidFill>
            </a:endParaRPr>
          </a:p>
        </p:txBody>
      </p:sp>
      <p:sp>
        <p:nvSpPr>
          <p:cNvPr id="148" name="Google Shape;148;p18"/>
          <p:cNvSpPr txBox="1">
            <a:spLocks noGrp="1"/>
          </p:cNvSpPr>
          <p:nvPr>
            <p:ph type="title"/>
          </p:nvPr>
        </p:nvSpPr>
        <p:spPr>
          <a:xfrm>
            <a:off x="15995" y="538950"/>
            <a:ext cx="9372600" cy="865500"/>
          </a:xfrm>
          <a:prstGeom prst="rect">
            <a:avLst/>
          </a:prstGeom>
        </p:spPr>
        <p:txBody>
          <a:bodyPr spcFirstLastPara="1" wrap="square" lIns="113100" tIns="113100" rIns="113100" bIns="113100" anchor="t" anchorCtr="0">
            <a:normAutofit/>
          </a:bodyPr>
          <a:lstStyle/>
          <a:p>
            <a:pPr marL="0" lvl="0" indent="0" algn="l" rtl="0">
              <a:spcBef>
                <a:spcPts val="0"/>
              </a:spcBef>
              <a:spcAft>
                <a:spcPts val="0"/>
              </a:spcAft>
              <a:buNone/>
            </a:pPr>
            <a:r>
              <a:rPr lang="en"/>
              <a:t>Informational/Opinion- Research</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graphicFrame>
        <p:nvGraphicFramePr>
          <p:cNvPr id="153" name="Google Shape;153;p19"/>
          <p:cNvGraphicFramePr/>
          <p:nvPr/>
        </p:nvGraphicFramePr>
        <p:xfrm>
          <a:off x="13" y="2282547"/>
          <a:ext cx="3000000" cy="3000000"/>
        </p:xfrm>
        <a:graphic>
          <a:graphicData uri="http://schemas.openxmlformats.org/drawingml/2006/table">
            <a:tbl>
              <a:tblPr>
                <a:noFill/>
                <a:tableStyleId>{D2BAAB76-9F09-410D-BB5E-D9ADC241C34E}</a:tableStyleId>
              </a:tblPr>
              <a:tblGrid>
                <a:gridCol w="2011675">
                  <a:extLst>
                    <a:ext uri="{9D8B030D-6E8A-4147-A177-3AD203B41FA5}">
                      <a16:colId xmlns:a16="http://schemas.microsoft.com/office/drawing/2014/main" val="20000"/>
                    </a:ext>
                  </a:extLst>
                </a:gridCol>
                <a:gridCol w="2011675">
                  <a:extLst>
                    <a:ext uri="{9D8B030D-6E8A-4147-A177-3AD203B41FA5}">
                      <a16:colId xmlns:a16="http://schemas.microsoft.com/office/drawing/2014/main" val="20001"/>
                    </a:ext>
                  </a:extLst>
                </a:gridCol>
                <a:gridCol w="2011675">
                  <a:extLst>
                    <a:ext uri="{9D8B030D-6E8A-4147-A177-3AD203B41FA5}">
                      <a16:colId xmlns:a16="http://schemas.microsoft.com/office/drawing/2014/main" val="20002"/>
                    </a:ext>
                  </a:extLst>
                </a:gridCol>
                <a:gridCol w="2011675">
                  <a:extLst>
                    <a:ext uri="{9D8B030D-6E8A-4147-A177-3AD203B41FA5}">
                      <a16:colId xmlns:a16="http://schemas.microsoft.com/office/drawing/2014/main" val="20003"/>
                    </a:ext>
                  </a:extLst>
                </a:gridCol>
                <a:gridCol w="2011675">
                  <a:extLst>
                    <a:ext uri="{9D8B030D-6E8A-4147-A177-3AD203B41FA5}">
                      <a16:colId xmlns:a16="http://schemas.microsoft.com/office/drawing/2014/main" val="20004"/>
                    </a:ext>
                  </a:extLst>
                </a:gridCol>
              </a:tblGrid>
              <a:tr h="1283850">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extLst>
                  <a:ext uri="{0D108BD9-81ED-4DB2-BD59-A6C34878D82A}">
                    <a16:rowId xmlns:a16="http://schemas.microsoft.com/office/drawing/2014/main" val="10000"/>
                  </a:ext>
                </a:extLst>
              </a:tr>
              <a:tr h="1188675">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sz="2100"/>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extLst>
                  <a:ext uri="{0D108BD9-81ED-4DB2-BD59-A6C34878D82A}">
                    <a16:rowId xmlns:a16="http://schemas.microsoft.com/office/drawing/2014/main" val="10001"/>
                  </a:ext>
                </a:extLst>
              </a:tr>
            </a:tbl>
          </a:graphicData>
        </a:graphic>
      </p:graphicFrame>
      <p:sp>
        <p:nvSpPr>
          <p:cNvPr id="154" name="Google Shape;154;p19"/>
          <p:cNvSpPr txBox="1"/>
          <p:nvPr/>
        </p:nvSpPr>
        <p:spPr>
          <a:xfrm>
            <a:off x="-2016200" y="1120282"/>
            <a:ext cx="1956600" cy="11874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2: Recognizing Main Ideas/Reasons in Topic Sentences</a:t>
            </a:r>
            <a:endParaRPr b="1">
              <a:solidFill>
                <a:schemeClr val="dk1"/>
              </a:solidFill>
            </a:endParaRPr>
          </a:p>
        </p:txBody>
      </p:sp>
      <p:sp>
        <p:nvSpPr>
          <p:cNvPr id="155" name="Google Shape;155;p19"/>
          <p:cNvSpPr txBox="1"/>
          <p:nvPr/>
        </p:nvSpPr>
        <p:spPr>
          <a:xfrm>
            <a:off x="-2032800" y="2434957"/>
            <a:ext cx="1956600" cy="9396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3: Writing an Effective Lead Using a Question</a:t>
            </a:r>
            <a:endParaRPr b="1">
              <a:solidFill>
                <a:schemeClr val="dk1"/>
              </a:solidFill>
            </a:endParaRPr>
          </a:p>
        </p:txBody>
      </p:sp>
      <p:sp>
        <p:nvSpPr>
          <p:cNvPr id="156" name="Google Shape;156;p19"/>
          <p:cNvSpPr txBox="1"/>
          <p:nvPr/>
        </p:nvSpPr>
        <p:spPr>
          <a:xfrm>
            <a:off x="-2016200" y="126157"/>
            <a:ext cx="1956600" cy="9396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1: Identifying Different Types of Leads</a:t>
            </a:r>
            <a:endParaRPr b="1">
              <a:solidFill>
                <a:schemeClr val="dk1"/>
              </a:solidFill>
            </a:endParaRPr>
          </a:p>
        </p:txBody>
      </p:sp>
      <p:sp>
        <p:nvSpPr>
          <p:cNvPr id="157" name="Google Shape;157;p19"/>
          <p:cNvSpPr txBox="1"/>
          <p:nvPr/>
        </p:nvSpPr>
        <p:spPr>
          <a:xfrm>
            <a:off x="-2016200" y="3475732"/>
            <a:ext cx="1956600" cy="11874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4: Write an Effective Lead Using Three Techniques</a:t>
            </a:r>
            <a:endParaRPr b="1">
              <a:solidFill>
                <a:schemeClr val="dk1"/>
              </a:solidFill>
            </a:endParaRPr>
          </a:p>
        </p:txBody>
      </p:sp>
      <p:sp>
        <p:nvSpPr>
          <p:cNvPr id="158" name="Google Shape;158;p19"/>
          <p:cNvSpPr txBox="1"/>
          <p:nvPr/>
        </p:nvSpPr>
        <p:spPr>
          <a:xfrm>
            <a:off x="-2016200" y="4725807"/>
            <a:ext cx="1956600" cy="11874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5: Writing Response to Text Introduction Paragraphs</a:t>
            </a:r>
            <a:endParaRPr b="1">
              <a:solidFill>
                <a:schemeClr val="dk1"/>
              </a:solidFill>
            </a:endParaRPr>
          </a:p>
        </p:txBody>
      </p:sp>
      <p:sp>
        <p:nvSpPr>
          <p:cNvPr id="159" name="Google Shape;159;p19"/>
          <p:cNvSpPr txBox="1"/>
          <p:nvPr/>
        </p:nvSpPr>
        <p:spPr>
          <a:xfrm>
            <a:off x="-2032800" y="6078982"/>
            <a:ext cx="1956600" cy="11874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6: Using Informative Verbs in Introduction Paragraphs</a:t>
            </a:r>
            <a:endParaRPr b="1">
              <a:solidFill>
                <a:schemeClr val="dk1"/>
              </a:solidFill>
            </a:endParaRPr>
          </a:p>
        </p:txBody>
      </p:sp>
      <p:sp>
        <p:nvSpPr>
          <p:cNvPr id="160" name="Google Shape;160;p19"/>
          <p:cNvSpPr txBox="1">
            <a:spLocks noGrp="1"/>
          </p:cNvSpPr>
          <p:nvPr>
            <p:ph type="title"/>
          </p:nvPr>
        </p:nvSpPr>
        <p:spPr>
          <a:xfrm>
            <a:off x="15995" y="538950"/>
            <a:ext cx="9372600" cy="865500"/>
          </a:xfrm>
          <a:prstGeom prst="rect">
            <a:avLst/>
          </a:prstGeom>
        </p:spPr>
        <p:txBody>
          <a:bodyPr spcFirstLastPara="1" wrap="square" lIns="113100" tIns="113100" rIns="113100" bIns="113100" anchor="t" anchorCtr="0">
            <a:normAutofit/>
          </a:bodyPr>
          <a:lstStyle/>
          <a:p>
            <a:pPr marL="0" lvl="0" indent="0" algn="l" rtl="0">
              <a:spcBef>
                <a:spcPts val="0"/>
              </a:spcBef>
              <a:spcAft>
                <a:spcPts val="0"/>
              </a:spcAft>
              <a:buNone/>
            </a:pPr>
            <a:r>
              <a:rPr lang="en"/>
              <a:t>Informational/Opinion- Introductions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graphicFrame>
        <p:nvGraphicFramePr>
          <p:cNvPr id="165" name="Google Shape;165;p20"/>
          <p:cNvGraphicFramePr/>
          <p:nvPr/>
        </p:nvGraphicFramePr>
        <p:xfrm>
          <a:off x="13" y="2282547"/>
          <a:ext cx="3000000" cy="3000000"/>
        </p:xfrm>
        <a:graphic>
          <a:graphicData uri="http://schemas.openxmlformats.org/drawingml/2006/table">
            <a:tbl>
              <a:tblPr>
                <a:noFill/>
                <a:tableStyleId>{D2BAAB76-9F09-410D-BB5E-D9ADC241C34E}</a:tableStyleId>
              </a:tblPr>
              <a:tblGrid>
                <a:gridCol w="2011675">
                  <a:extLst>
                    <a:ext uri="{9D8B030D-6E8A-4147-A177-3AD203B41FA5}">
                      <a16:colId xmlns:a16="http://schemas.microsoft.com/office/drawing/2014/main" val="20000"/>
                    </a:ext>
                  </a:extLst>
                </a:gridCol>
                <a:gridCol w="2011675">
                  <a:extLst>
                    <a:ext uri="{9D8B030D-6E8A-4147-A177-3AD203B41FA5}">
                      <a16:colId xmlns:a16="http://schemas.microsoft.com/office/drawing/2014/main" val="20001"/>
                    </a:ext>
                  </a:extLst>
                </a:gridCol>
                <a:gridCol w="2011675">
                  <a:extLst>
                    <a:ext uri="{9D8B030D-6E8A-4147-A177-3AD203B41FA5}">
                      <a16:colId xmlns:a16="http://schemas.microsoft.com/office/drawing/2014/main" val="20002"/>
                    </a:ext>
                  </a:extLst>
                </a:gridCol>
                <a:gridCol w="2011675">
                  <a:extLst>
                    <a:ext uri="{9D8B030D-6E8A-4147-A177-3AD203B41FA5}">
                      <a16:colId xmlns:a16="http://schemas.microsoft.com/office/drawing/2014/main" val="20003"/>
                    </a:ext>
                  </a:extLst>
                </a:gridCol>
                <a:gridCol w="2011675">
                  <a:extLst>
                    <a:ext uri="{9D8B030D-6E8A-4147-A177-3AD203B41FA5}">
                      <a16:colId xmlns:a16="http://schemas.microsoft.com/office/drawing/2014/main" val="20004"/>
                    </a:ext>
                  </a:extLst>
                </a:gridCol>
              </a:tblGrid>
              <a:tr h="1283850">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extLst>
                  <a:ext uri="{0D108BD9-81ED-4DB2-BD59-A6C34878D82A}">
                    <a16:rowId xmlns:a16="http://schemas.microsoft.com/office/drawing/2014/main" val="10000"/>
                  </a:ext>
                </a:extLst>
              </a:tr>
              <a:tr h="1188675">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sz="2100"/>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extLst>
                  <a:ext uri="{0D108BD9-81ED-4DB2-BD59-A6C34878D82A}">
                    <a16:rowId xmlns:a16="http://schemas.microsoft.com/office/drawing/2014/main" val="10001"/>
                  </a:ext>
                </a:extLst>
              </a:tr>
            </a:tbl>
          </a:graphicData>
        </a:graphic>
      </p:graphicFrame>
      <p:sp>
        <p:nvSpPr>
          <p:cNvPr id="166" name="Google Shape;166;p20"/>
          <p:cNvSpPr txBox="1"/>
          <p:nvPr/>
        </p:nvSpPr>
        <p:spPr>
          <a:xfrm>
            <a:off x="-2016200" y="1120282"/>
            <a:ext cx="1956600" cy="10503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sz="1200" b="1">
                <a:solidFill>
                  <a:schemeClr val="dk1"/>
                </a:solidFill>
              </a:rPr>
              <a:t>Lesson 8: Recognizing Definitive Language for Strong Conclusion Paragraphs</a:t>
            </a:r>
            <a:endParaRPr sz="1200" b="1">
              <a:solidFill>
                <a:schemeClr val="dk1"/>
              </a:solidFill>
            </a:endParaRPr>
          </a:p>
        </p:txBody>
      </p:sp>
      <p:sp>
        <p:nvSpPr>
          <p:cNvPr id="167" name="Google Shape;167;p20"/>
          <p:cNvSpPr txBox="1"/>
          <p:nvPr/>
        </p:nvSpPr>
        <p:spPr>
          <a:xfrm>
            <a:off x="-2032800" y="2358757"/>
            <a:ext cx="1956600" cy="9396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9: Challenge- Writing Conclusions</a:t>
            </a:r>
            <a:endParaRPr b="1">
              <a:solidFill>
                <a:schemeClr val="dk1"/>
              </a:solidFill>
            </a:endParaRPr>
          </a:p>
        </p:txBody>
      </p:sp>
      <p:sp>
        <p:nvSpPr>
          <p:cNvPr id="168" name="Google Shape;168;p20"/>
          <p:cNvSpPr txBox="1"/>
          <p:nvPr/>
        </p:nvSpPr>
        <p:spPr>
          <a:xfrm>
            <a:off x="-2016200" y="126157"/>
            <a:ext cx="1956600" cy="8379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sz="1200" b="1">
                <a:solidFill>
                  <a:schemeClr val="dk1"/>
                </a:solidFill>
              </a:rPr>
              <a:t>Lesson 7: Recognizing Main Ideas/Reasons in Conclusion Paragraphs</a:t>
            </a:r>
            <a:endParaRPr sz="1200" b="1">
              <a:solidFill>
                <a:schemeClr val="dk1"/>
              </a:solidFill>
            </a:endParaRPr>
          </a:p>
        </p:txBody>
      </p:sp>
      <p:sp>
        <p:nvSpPr>
          <p:cNvPr id="169" name="Google Shape;169;p20"/>
          <p:cNvSpPr txBox="1"/>
          <p:nvPr/>
        </p:nvSpPr>
        <p:spPr>
          <a:xfrm>
            <a:off x="-2016200" y="3475732"/>
            <a:ext cx="1956600" cy="11874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10: Challenge- Writing Introductions and Conclusions</a:t>
            </a:r>
            <a:endParaRPr b="1">
              <a:solidFill>
                <a:schemeClr val="dk1"/>
              </a:solidFill>
            </a:endParaRPr>
          </a:p>
        </p:txBody>
      </p:sp>
      <p:sp>
        <p:nvSpPr>
          <p:cNvPr id="170" name="Google Shape;170;p20"/>
          <p:cNvSpPr txBox="1"/>
          <p:nvPr/>
        </p:nvSpPr>
        <p:spPr>
          <a:xfrm>
            <a:off x="-2016200" y="4878207"/>
            <a:ext cx="1956600" cy="11874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Lesson 11: Writing Response to Text Conclusion Paragraph</a:t>
            </a:r>
            <a:endParaRPr b="1">
              <a:solidFill>
                <a:schemeClr val="dk1"/>
              </a:solidFill>
            </a:endParaRPr>
          </a:p>
        </p:txBody>
      </p:sp>
      <p:sp>
        <p:nvSpPr>
          <p:cNvPr id="171" name="Google Shape;171;p20"/>
          <p:cNvSpPr txBox="1">
            <a:spLocks noGrp="1"/>
          </p:cNvSpPr>
          <p:nvPr>
            <p:ph type="title"/>
          </p:nvPr>
        </p:nvSpPr>
        <p:spPr>
          <a:xfrm>
            <a:off x="15995" y="538950"/>
            <a:ext cx="9372600" cy="865500"/>
          </a:xfrm>
          <a:prstGeom prst="rect">
            <a:avLst/>
          </a:prstGeom>
        </p:spPr>
        <p:txBody>
          <a:bodyPr spcFirstLastPara="1" wrap="square" lIns="113100" tIns="113100" rIns="113100" bIns="113100" anchor="t" anchorCtr="0">
            <a:normAutofit/>
          </a:bodyPr>
          <a:lstStyle/>
          <a:p>
            <a:pPr marL="0" lvl="0" indent="0" algn="l" rtl="0">
              <a:spcBef>
                <a:spcPts val="0"/>
              </a:spcBef>
              <a:spcAft>
                <a:spcPts val="0"/>
              </a:spcAft>
              <a:buNone/>
            </a:pPr>
            <a:r>
              <a:rPr lang="en"/>
              <a:t>Informational/Opinion- Conclusions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graphicFrame>
        <p:nvGraphicFramePr>
          <p:cNvPr id="176" name="Google Shape;176;p21"/>
          <p:cNvGraphicFramePr/>
          <p:nvPr/>
        </p:nvGraphicFramePr>
        <p:xfrm>
          <a:off x="13" y="2282547"/>
          <a:ext cx="3000000" cy="3000000"/>
        </p:xfrm>
        <a:graphic>
          <a:graphicData uri="http://schemas.openxmlformats.org/drawingml/2006/table">
            <a:tbl>
              <a:tblPr>
                <a:noFill/>
                <a:tableStyleId>{D2BAAB76-9F09-410D-BB5E-D9ADC241C34E}</a:tableStyleId>
              </a:tblPr>
              <a:tblGrid>
                <a:gridCol w="2011675">
                  <a:extLst>
                    <a:ext uri="{9D8B030D-6E8A-4147-A177-3AD203B41FA5}">
                      <a16:colId xmlns:a16="http://schemas.microsoft.com/office/drawing/2014/main" val="20000"/>
                    </a:ext>
                  </a:extLst>
                </a:gridCol>
                <a:gridCol w="2011675">
                  <a:extLst>
                    <a:ext uri="{9D8B030D-6E8A-4147-A177-3AD203B41FA5}">
                      <a16:colId xmlns:a16="http://schemas.microsoft.com/office/drawing/2014/main" val="20001"/>
                    </a:ext>
                  </a:extLst>
                </a:gridCol>
                <a:gridCol w="2011675">
                  <a:extLst>
                    <a:ext uri="{9D8B030D-6E8A-4147-A177-3AD203B41FA5}">
                      <a16:colId xmlns:a16="http://schemas.microsoft.com/office/drawing/2014/main" val="20002"/>
                    </a:ext>
                  </a:extLst>
                </a:gridCol>
                <a:gridCol w="2011675">
                  <a:extLst>
                    <a:ext uri="{9D8B030D-6E8A-4147-A177-3AD203B41FA5}">
                      <a16:colId xmlns:a16="http://schemas.microsoft.com/office/drawing/2014/main" val="20003"/>
                    </a:ext>
                  </a:extLst>
                </a:gridCol>
                <a:gridCol w="2011675">
                  <a:extLst>
                    <a:ext uri="{9D8B030D-6E8A-4147-A177-3AD203B41FA5}">
                      <a16:colId xmlns:a16="http://schemas.microsoft.com/office/drawing/2014/main" val="20004"/>
                    </a:ext>
                  </a:extLst>
                </a:gridCol>
              </a:tblGrid>
              <a:tr h="1283850">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extLst>
                  <a:ext uri="{0D108BD9-81ED-4DB2-BD59-A6C34878D82A}">
                    <a16:rowId xmlns:a16="http://schemas.microsoft.com/office/drawing/2014/main" val="10000"/>
                  </a:ext>
                </a:extLst>
              </a:tr>
              <a:tr h="1188675">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sz="2100"/>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tc>
                  <a:txBody>
                    <a:bodyPr/>
                    <a:lstStyle/>
                    <a:p>
                      <a:pPr marL="0" lvl="0" indent="0" algn="l" rtl="0">
                        <a:spcBef>
                          <a:spcPts val="0"/>
                        </a:spcBef>
                        <a:spcAft>
                          <a:spcPts val="0"/>
                        </a:spcAft>
                        <a:buNone/>
                      </a:pPr>
                      <a:endParaRPr/>
                    </a:p>
                  </a:txBody>
                  <a:tcPr marL="100575" marR="100575" marT="138150" marB="138150"/>
                </a:tc>
                <a:extLst>
                  <a:ext uri="{0D108BD9-81ED-4DB2-BD59-A6C34878D82A}">
                    <a16:rowId xmlns:a16="http://schemas.microsoft.com/office/drawing/2014/main" val="10001"/>
                  </a:ext>
                </a:extLst>
              </a:tr>
            </a:tbl>
          </a:graphicData>
        </a:graphic>
      </p:graphicFrame>
      <p:sp>
        <p:nvSpPr>
          <p:cNvPr id="177" name="Google Shape;177;p21"/>
          <p:cNvSpPr txBox="1"/>
          <p:nvPr/>
        </p:nvSpPr>
        <p:spPr>
          <a:xfrm>
            <a:off x="-2016200" y="1348882"/>
            <a:ext cx="1956600" cy="939600"/>
          </a:xfrm>
          <a:prstGeom prst="rect">
            <a:avLst/>
          </a:prstGeom>
          <a:solidFill>
            <a:srgbClr val="D5A6BD"/>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Day 2- Review Pillar, Introduction</a:t>
            </a:r>
            <a:endParaRPr b="1">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b="1">
              <a:solidFill>
                <a:schemeClr val="dk1"/>
              </a:solidFill>
            </a:endParaRPr>
          </a:p>
        </p:txBody>
      </p:sp>
      <p:sp>
        <p:nvSpPr>
          <p:cNvPr id="178" name="Google Shape;178;p21"/>
          <p:cNvSpPr txBox="1"/>
          <p:nvPr/>
        </p:nvSpPr>
        <p:spPr>
          <a:xfrm>
            <a:off x="-2032800" y="2434957"/>
            <a:ext cx="1956600" cy="939600"/>
          </a:xfrm>
          <a:prstGeom prst="rect">
            <a:avLst/>
          </a:prstGeom>
          <a:solidFill>
            <a:srgbClr val="D5A6BD"/>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Clr>
                <a:schemeClr val="dk1"/>
              </a:buClr>
              <a:buSzPts val="1100"/>
              <a:buFont typeface="Arial"/>
              <a:buNone/>
            </a:pPr>
            <a:r>
              <a:rPr lang="en" b="1">
                <a:solidFill>
                  <a:schemeClr val="dk1"/>
                </a:solidFill>
              </a:rPr>
              <a:t>Day 3- 1st Main Idea/Reason Paragraph</a:t>
            </a:r>
            <a:endParaRPr b="1">
              <a:solidFill>
                <a:schemeClr val="dk1"/>
              </a:solidFill>
            </a:endParaRPr>
          </a:p>
        </p:txBody>
      </p:sp>
      <p:sp>
        <p:nvSpPr>
          <p:cNvPr id="179" name="Google Shape;179;p21"/>
          <p:cNvSpPr txBox="1"/>
          <p:nvPr/>
        </p:nvSpPr>
        <p:spPr>
          <a:xfrm>
            <a:off x="-2032800" y="126157"/>
            <a:ext cx="1956600" cy="1119000"/>
          </a:xfrm>
          <a:prstGeom prst="rect">
            <a:avLst/>
          </a:prstGeom>
          <a:solidFill>
            <a:srgbClr val="D5A6BD"/>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Clr>
                <a:schemeClr val="dk1"/>
              </a:buClr>
              <a:buSzPts val="1100"/>
              <a:buFont typeface="Arial"/>
              <a:buNone/>
            </a:pPr>
            <a:r>
              <a:rPr lang="en" sz="1300" b="1">
                <a:solidFill>
                  <a:schemeClr val="dk1"/>
                </a:solidFill>
              </a:rPr>
              <a:t>Day 1- Assign Prompt, Pick List Choose, Prewriting Plan</a:t>
            </a:r>
            <a:endParaRPr b="1">
              <a:solidFill>
                <a:schemeClr val="dk1"/>
              </a:solidFill>
            </a:endParaRPr>
          </a:p>
        </p:txBody>
      </p:sp>
      <p:sp>
        <p:nvSpPr>
          <p:cNvPr id="180" name="Google Shape;180;p21"/>
          <p:cNvSpPr txBox="1"/>
          <p:nvPr/>
        </p:nvSpPr>
        <p:spPr>
          <a:xfrm>
            <a:off x="-2016200" y="3551932"/>
            <a:ext cx="1956600" cy="939600"/>
          </a:xfrm>
          <a:prstGeom prst="rect">
            <a:avLst/>
          </a:prstGeom>
          <a:solidFill>
            <a:srgbClr val="D5A6BD"/>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Day 4- 2nd Main Idea/Reason Paragraph</a:t>
            </a:r>
            <a:endParaRPr b="1">
              <a:solidFill>
                <a:schemeClr val="dk1"/>
              </a:solidFill>
            </a:endParaRPr>
          </a:p>
        </p:txBody>
      </p:sp>
      <p:sp>
        <p:nvSpPr>
          <p:cNvPr id="181" name="Google Shape;181;p21"/>
          <p:cNvSpPr txBox="1"/>
          <p:nvPr/>
        </p:nvSpPr>
        <p:spPr>
          <a:xfrm>
            <a:off x="-2016200" y="4725807"/>
            <a:ext cx="1956600" cy="691800"/>
          </a:xfrm>
          <a:prstGeom prst="rect">
            <a:avLst/>
          </a:prstGeom>
          <a:solidFill>
            <a:srgbClr val="D5A6BD"/>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Day 5- Conclusion</a:t>
            </a:r>
            <a:endParaRPr b="1">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b="1">
              <a:solidFill>
                <a:schemeClr val="dk1"/>
              </a:solidFill>
            </a:endParaRPr>
          </a:p>
        </p:txBody>
      </p:sp>
      <p:sp>
        <p:nvSpPr>
          <p:cNvPr id="182" name="Google Shape;182;p21"/>
          <p:cNvSpPr txBox="1">
            <a:spLocks noGrp="1"/>
          </p:cNvSpPr>
          <p:nvPr>
            <p:ph type="title"/>
          </p:nvPr>
        </p:nvSpPr>
        <p:spPr>
          <a:xfrm>
            <a:off x="15995" y="538950"/>
            <a:ext cx="9372600" cy="865500"/>
          </a:xfrm>
          <a:prstGeom prst="rect">
            <a:avLst/>
          </a:prstGeom>
        </p:spPr>
        <p:txBody>
          <a:bodyPr spcFirstLastPara="1" wrap="square" lIns="113100" tIns="113100" rIns="113100" bIns="113100" anchor="t" anchorCtr="0">
            <a:normAutofit/>
          </a:bodyPr>
          <a:lstStyle/>
          <a:p>
            <a:pPr marL="0" lvl="0" indent="0" algn="l" rtl="0">
              <a:spcBef>
                <a:spcPts val="0"/>
              </a:spcBef>
              <a:spcAft>
                <a:spcPts val="0"/>
              </a:spcAft>
              <a:buNone/>
            </a:pPr>
            <a:r>
              <a:rPr lang="en"/>
              <a:t>Informational/Opinion - Process Writing</a:t>
            </a:r>
            <a:endParaRPr/>
          </a:p>
        </p:txBody>
      </p:sp>
      <p:sp>
        <p:nvSpPr>
          <p:cNvPr id="183" name="Google Shape;183;p21"/>
          <p:cNvSpPr txBox="1"/>
          <p:nvPr/>
        </p:nvSpPr>
        <p:spPr>
          <a:xfrm>
            <a:off x="-2032800" y="5635182"/>
            <a:ext cx="1956600" cy="939600"/>
          </a:xfrm>
          <a:prstGeom prst="rect">
            <a:avLst/>
          </a:prstGeom>
          <a:solidFill>
            <a:srgbClr val="D5A6BD"/>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b="1">
                <a:solidFill>
                  <a:schemeClr val="dk1"/>
                </a:solidFill>
              </a:rPr>
              <a:t>Day 6- Reread, Revise, Edit</a:t>
            </a:r>
            <a:endParaRPr b="1">
              <a:solidFill>
                <a:schemeClr val="dk1"/>
              </a:solidFill>
            </a:endParaRPr>
          </a:p>
          <a:p>
            <a:pPr marL="0" lvl="0" indent="0" algn="l" rtl="0">
              <a:lnSpc>
                <a:spcPct val="115000"/>
              </a:lnSpc>
              <a:spcBef>
                <a:spcPts val="0"/>
              </a:spcBef>
              <a:spcAft>
                <a:spcPts val="0"/>
              </a:spcAft>
              <a:buNone/>
            </a:pPr>
            <a:endParaRPr b="1">
              <a:solidFill>
                <a:schemeClr val="dk1"/>
              </a:solidFill>
            </a:endParaRPr>
          </a:p>
        </p:txBody>
      </p:sp>
      <p:sp>
        <p:nvSpPr>
          <p:cNvPr id="184" name="Google Shape;184;p21"/>
          <p:cNvSpPr txBox="1"/>
          <p:nvPr/>
        </p:nvSpPr>
        <p:spPr>
          <a:xfrm>
            <a:off x="-2032800" y="6792350"/>
            <a:ext cx="1956600" cy="1059000"/>
          </a:xfrm>
          <a:prstGeom prst="rect">
            <a:avLst/>
          </a:prstGeom>
          <a:solidFill>
            <a:srgbClr val="9FC5E8"/>
          </a:solidFill>
          <a:ln w="19050" cap="flat" cmpd="sng">
            <a:solidFill>
              <a:schemeClr val="dk1"/>
            </a:solidFill>
            <a:prstDash val="solid"/>
            <a:round/>
            <a:headEnd type="none" w="sm" len="sm"/>
            <a:tailEnd type="none" w="sm" len="sm"/>
          </a:ln>
        </p:spPr>
        <p:txBody>
          <a:bodyPr spcFirstLastPara="1" wrap="square" lIns="113100" tIns="113100" rIns="113100" bIns="113100" anchor="t" anchorCtr="0">
            <a:spAutoFit/>
          </a:bodyPr>
          <a:lstStyle/>
          <a:p>
            <a:pPr marL="0" lvl="0" indent="0" algn="l" rtl="0">
              <a:lnSpc>
                <a:spcPct val="115000"/>
              </a:lnSpc>
              <a:spcBef>
                <a:spcPts val="0"/>
              </a:spcBef>
              <a:spcAft>
                <a:spcPts val="0"/>
              </a:spcAft>
              <a:buNone/>
            </a:pPr>
            <a:r>
              <a:rPr lang="en" sz="1300" b="1" u="sng">
                <a:solidFill>
                  <a:schemeClr val="dk1"/>
                </a:solidFill>
              </a:rPr>
              <a:t>Flex</a:t>
            </a:r>
            <a:endParaRPr sz="1300" b="1" u="sng">
              <a:solidFill>
                <a:schemeClr val="dk1"/>
              </a:solidFill>
            </a:endParaRPr>
          </a:p>
          <a:p>
            <a:pPr marL="0" lvl="0" indent="0" algn="l" rtl="0">
              <a:spcBef>
                <a:spcPts val="0"/>
              </a:spcBef>
              <a:spcAft>
                <a:spcPts val="0"/>
              </a:spcAft>
              <a:buNone/>
            </a:pPr>
            <a:r>
              <a:rPr lang="en" sz="1300" b="1">
                <a:solidFill>
                  <a:schemeClr val="dk1"/>
                </a:solidFill>
              </a:rPr>
              <a:t>Peer conferencing, Sharing, Skill Review and Reinforcement</a:t>
            </a:r>
            <a:endParaRPr sz="1300" b="1">
              <a:solidFill>
                <a:schemeClr val="dk1"/>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1266</Words>
  <Application>Microsoft Macintosh PowerPoint</Application>
  <PresentationFormat>Custom</PresentationFormat>
  <Paragraphs>165</Paragraphs>
  <Slides>16</Slides>
  <Notes>16</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16</vt:i4>
      </vt:variant>
    </vt:vector>
  </HeadingPairs>
  <TitlesOfParts>
    <vt:vector size="18" baseType="lpstr">
      <vt:lpstr>Arial</vt:lpstr>
      <vt:lpstr>Simple Light</vt:lpstr>
      <vt:lpstr>3rd Grade Pacing Tool</vt:lpstr>
      <vt:lpstr>Literacy Launch</vt:lpstr>
      <vt:lpstr>Informational/Opinion- Broad Yet Distinct Main Ideas</vt:lpstr>
      <vt:lpstr>Informational/Opinion- Elaboration</vt:lpstr>
      <vt:lpstr>Informational/Opinion - Process Writing</vt:lpstr>
      <vt:lpstr>Informational/Opinion- Research</vt:lpstr>
      <vt:lpstr>Informational/Opinion- Introductions</vt:lpstr>
      <vt:lpstr>Informational/Opinion- Conclusions</vt:lpstr>
      <vt:lpstr>Informational/Opinion - Process Writing</vt:lpstr>
      <vt:lpstr>Narrative- Elaborative Detail</vt:lpstr>
      <vt:lpstr>Narrative- Beginnings</vt:lpstr>
      <vt:lpstr>Narrative- Process Writing</vt:lpstr>
      <vt:lpstr>Narrative- Suspense</vt:lpstr>
      <vt:lpstr>Narrative- Main Event</vt:lpstr>
      <vt:lpstr>Narrative- Endings</vt:lpstr>
      <vt:lpstr>Narrative- Process Writing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3rd Grade Pacing Tool</dc:title>
  <cp:lastModifiedBy>Diane Lazar</cp:lastModifiedBy>
  <cp:revision>1</cp:revision>
  <dcterms:modified xsi:type="dcterms:W3CDTF">2023-06-13T17:14:02Z</dcterms:modified>
</cp:coreProperties>
</file>