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 uri="http://customooxmlschemas.google.com/">
      <go:slidesCustomData xmlns:go="http://customooxmlschemas.google.com/" r:id="rId22" roundtripDataSignature="AMtx7mjnHQGkkwHba3QVV84lDAqnrg3nI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4D6A413-20E6-4494-9186-5421283C8D1F}">
  <a:tblStyle styleId="{14D6A413-20E6-4494-9186-5421283C8D1F}"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customschemas.google.com/relationships/presentationmetadata" Target="metadata"/><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9: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1" name="Google Shape;191;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10: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2" name="Google Shape;202;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11: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5" name="Google Shape;215;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12: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8" name="Google Shape;228;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13: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9" name="Google Shape;239;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14: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0" name="Google Shape;250;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2: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 name="Google Shape;5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3: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9" name="Google Shape;79;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*Choose (see Weekly Pacing Guide)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4: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3" name="Google Shape;103;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a:solidFill>
                  <a:schemeClr val="dk1"/>
                </a:solidFill>
              </a:rPr>
              <a:t>*Choose (see Weekly Pacing Guide)</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ef6e2c3898_0_0: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1" name="Google Shape;121;gef6e2c3898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5: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4" name="Google Shape;134;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a:solidFill>
                  <a:schemeClr val="dk1"/>
                </a:solidFill>
              </a:rPr>
              <a:t>*Choose (see Weekly Pacing Guide)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6: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2" name="Google Shape;152;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7: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4" name="Google Shape;164;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8: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8" name="Google Shape;178;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6"/>
          <p:cNvSpPr txBox="1"/>
          <p:nvPr>
            <p:ph type="ctrTitle"/>
          </p:nvPr>
        </p:nvSpPr>
        <p:spPr>
          <a:xfrm>
            <a:off x="342879" y="1125136"/>
            <a:ext cx="9372600" cy="3101700"/>
          </a:xfrm>
          <a:prstGeom prst="rect">
            <a:avLst/>
          </a:prstGeom>
          <a:noFill/>
          <a:ln>
            <a:noFill/>
          </a:ln>
        </p:spPr>
        <p:txBody>
          <a:bodyPr anchorCtr="0" anchor="b" bIns="113100" lIns="113100" spcFirstLastPara="1" rIns="113100" wrap="square" tIns="113100">
            <a:normAutofit/>
          </a:bodyPr>
          <a:lstStyle>
            <a:lvl1pPr lvl="0" algn="ctr">
              <a:lnSpc>
                <a:spcPct val="100000"/>
              </a:lnSpc>
              <a:spcBef>
                <a:spcPts val="0"/>
              </a:spcBef>
              <a:spcAft>
                <a:spcPts val="0"/>
              </a:spcAft>
              <a:buSzPts val="6400"/>
              <a:buNone/>
              <a:defRPr sz="6400"/>
            </a:lvl1pPr>
            <a:lvl2pPr lvl="1" algn="ctr">
              <a:lnSpc>
                <a:spcPct val="100000"/>
              </a:lnSpc>
              <a:spcBef>
                <a:spcPts val="0"/>
              </a:spcBef>
              <a:spcAft>
                <a:spcPts val="0"/>
              </a:spcAft>
              <a:buSzPts val="6400"/>
              <a:buNone/>
              <a:defRPr sz="6400"/>
            </a:lvl2pPr>
            <a:lvl3pPr lvl="2" algn="ctr">
              <a:lnSpc>
                <a:spcPct val="100000"/>
              </a:lnSpc>
              <a:spcBef>
                <a:spcPts val="0"/>
              </a:spcBef>
              <a:spcAft>
                <a:spcPts val="0"/>
              </a:spcAft>
              <a:buSzPts val="6400"/>
              <a:buNone/>
              <a:defRPr sz="6400"/>
            </a:lvl3pPr>
            <a:lvl4pPr lvl="3" algn="ctr">
              <a:lnSpc>
                <a:spcPct val="100000"/>
              </a:lnSpc>
              <a:spcBef>
                <a:spcPts val="0"/>
              </a:spcBef>
              <a:spcAft>
                <a:spcPts val="0"/>
              </a:spcAft>
              <a:buSzPts val="6400"/>
              <a:buNone/>
              <a:defRPr sz="6400"/>
            </a:lvl4pPr>
            <a:lvl5pPr lvl="4" algn="ctr">
              <a:lnSpc>
                <a:spcPct val="100000"/>
              </a:lnSpc>
              <a:spcBef>
                <a:spcPts val="0"/>
              </a:spcBef>
              <a:spcAft>
                <a:spcPts val="0"/>
              </a:spcAft>
              <a:buSzPts val="6400"/>
              <a:buNone/>
              <a:defRPr sz="6400"/>
            </a:lvl5pPr>
            <a:lvl6pPr lvl="5" algn="ctr">
              <a:lnSpc>
                <a:spcPct val="100000"/>
              </a:lnSpc>
              <a:spcBef>
                <a:spcPts val="0"/>
              </a:spcBef>
              <a:spcAft>
                <a:spcPts val="0"/>
              </a:spcAft>
              <a:buSzPts val="6400"/>
              <a:buNone/>
              <a:defRPr sz="6400"/>
            </a:lvl6pPr>
            <a:lvl7pPr lvl="6" algn="ctr">
              <a:lnSpc>
                <a:spcPct val="100000"/>
              </a:lnSpc>
              <a:spcBef>
                <a:spcPts val="0"/>
              </a:spcBef>
              <a:spcAft>
                <a:spcPts val="0"/>
              </a:spcAft>
              <a:buSzPts val="6400"/>
              <a:buNone/>
              <a:defRPr sz="6400"/>
            </a:lvl7pPr>
            <a:lvl8pPr lvl="7" algn="ctr">
              <a:lnSpc>
                <a:spcPct val="100000"/>
              </a:lnSpc>
              <a:spcBef>
                <a:spcPts val="0"/>
              </a:spcBef>
              <a:spcAft>
                <a:spcPts val="0"/>
              </a:spcAft>
              <a:buSzPts val="6400"/>
              <a:buNone/>
              <a:defRPr sz="6400"/>
            </a:lvl8pPr>
            <a:lvl9pPr lvl="8" algn="ctr">
              <a:lnSpc>
                <a:spcPct val="100000"/>
              </a:lnSpc>
              <a:spcBef>
                <a:spcPts val="0"/>
              </a:spcBef>
              <a:spcAft>
                <a:spcPts val="0"/>
              </a:spcAft>
              <a:buSzPts val="6400"/>
              <a:buNone/>
              <a:defRPr sz="6400"/>
            </a:lvl9pPr>
          </a:lstStyle>
          <a:p/>
        </p:txBody>
      </p:sp>
      <p:sp>
        <p:nvSpPr>
          <p:cNvPr id="11" name="Google Shape;11;p16"/>
          <p:cNvSpPr txBox="1"/>
          <p:nvPr>
            <p:ph idx="1" type="subTitle"/>
          </p:nvPr>
        </p:nvSpPr>
        <p:spPr>
          <a:xfrm>
            <a:off x="342870" y="4282678"/>
            <a:ext cx="9372600" cy="1197600"/>
          </a:xfrm>
          <a:prstGeom prst="rect">
            <a:avLst/>
          </a:prstGeom>
          <a:noFill/>
          <a:ln>
            <a:noFill/>
          </a:ln>
        </p:spPr>
        <p:txBody>
          <a:bodyPr anchorCtr="0" anchor="t" bIns="113100" lIns="113100" spcFirstLastPara="1" rIns="113100" wrap="square" tIns="113100">
            <a:norm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p:txBody>
      </p:sp>
      <p:sp>
        <p:nvSpPr>
          <p:cNvPr id="12" name="Google Shape;12;p16"/>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25"/>
          <p:cNvSpPr txBox="1"/>
          <p:nvPr>
            <p:ph hasCustomPrompt="1" type="title"/>
          </p:nvPr>
        </p:nvSpPr>
        <p:spPr>
          <a:xfrm>
            <a:off x="342870" y="1671478"/>
            <a:ext cx="9372600" cy="2967000"/>
          </a:xfrm>
          <a:prstGeom prst="rect">
            <a:avLst/>
          </a:prstGeom>
          <a:noFill/>
          <a:ln>
            <a:noFill/>
          </a:ln>
        </p:spPr>
        <p:txBody>
          <a:bodyPr anchorCtr="0" anchor="b" bIns="113100" lIns="113100" spcFirstLastPara="1" rIns="113100" wrap="square" tIns="113100">
            <a:normAutofit/>
          </a:bodyPr>
          <a:lstStyle>
            <a:lvl1pPr lvl="0" algn="ctr">
              <a:lnSpc>
                <a:spcPct val="100000"/>
              </a:lnSpc>
              <a:spcBef>
                <a:spcPts val="0"/>
              </a:spcBef>
              <a:spcAft>
                <a:spcPts val="0"/>
              </a:spcAft>
              <a:buSzPts val="14800"/>
              <a:buNone/>
              <a:defRPr sz="14800"/>
            </a:lvl1pPr>
            <a:lvl2pPr lvl="1" algn="ctr">
              <a:lnSpc>
                <a:spcPct val="100000"/>
              </a:lnSpc>
              <a:spcBef>
                <a:spcPts val="0"/>
              </a:spcBef>
              <a:spcAft>
                <a:spcPts val="0"/>
              </a:spcAft>
              <a:buSzPts val="14800"/>
              <a:buNone/>
              <a:defRPr sz="14800"/>
            </a:lvl2pPr>
            <a:lvl3pPr lvl="2" algn="ctr">
              <a:lnSpc>
                <a:spcPct val="100000"/>
              </a:lnSpc>
              <a:spcBef>
                <a:spcPts val="0"/>
              </a:spcBef>
              <a:spcAft>
                <a:spcPts val="0"/>
              </a:spcAft>
              <a:buSzPts val="14800"/>
              <a:buNone/>
              <a:defRPr sz="14800"/>
            </a:lvl3pPr>
            <a:lvl4pPr lvl="3" algn="ctr">
              <a:lnSpc>
                <a:spcPct val="100000"/>
              </a:lnSpc>
              <a:spcBef>
                <a:spcPts val="0"/>
              </a:spcBef>
              <a:spcAft>
                <a:spcPts val="0"/>
              </a:spcAft>
              <a:buSzPts val="14800"/>
              <a:buNone/>
              <a:defRPr sz="14800"/>
            </a:lvl4pPr>
            <a:lvl5pPr lvl="4" algn="ctr">
              <a:lnSpc>
                <a:spcPct val="100000"/>
              </a:lnSpc>
              <a:spcBef>
                <a:spcPts val="0"/>
              </a:spcBef>
              <a:spcAft>
                <a:spcPts val="0"/>
              </a:spcAft>
              <a:buSzPts val="14800"/>
              <a:buNone/>
              <a:defRPr sz="14800"/>
            </a:lvl5pPr>
            <a:lvl6pPr lvl="5" algn="ctr">
              <a:lnSpc>
                <a:spcPct val="100000"/>
              </a:lnSpc>
              <a:spcBef>
                <a:spcPts val="0"/>
              </a:spcBef>
              <a:spcAft>
                <a:spcPts val="0"/>
              </a:spcAft>
              <a:buSzPts val="14800"/>
              <a:buNone/>
              <a:defRPr sz="14800"/>
            </a:lvl6pPr>
            <a:lvl7pPr lvl="6" algn="ctr">
              <a:lnSpc>
                <a:spcPct val="100000"/>
              </a:lnSpc>
              <a:spcBef>
                <a:spcPts val="0"/>
              </a:spcBef>
              <a:spcAft>
                <a:spcPts val="0"/>
              </a:spcAft>
              <a:buSzPts val="14800"/>
              <a:buNone/>
              <a:defRPr sz="14800"/>
            </a:lvl7pPr>
            <a:lvl8pPr lvl="7" algn="ctr">
              <a:lnSpc>
                <a:spcPct val="100000"/>
              </a:lnSpc>
              <a:spcBef>
                <a:spcPts val="0"/>
              </a:spcBef>
              <a:spcAft>
                <a:spcPts val="0"/>
              </a:spcAft>
              <a:buSzPts val="14800"/>
              <a:buNone/>
              <a:defRPr sz="14800"/>
            </a:lvl8pPr>
            <a:lvl9pPr lvl="8" algn="ctr">
              <a:lnSpc>
                <a:spcPct val="100000"/>
              </a:lnSpc>
              <a:spcBef>
                <a:spcPts val="0"/>
              </a:spcBef>
              <a:spcAft>
                <a:spcPts val="0"/>
              </a:spcAft>
              <a:buSzPts val="14800"/>
              <a:buNone/>
              <a:defRPr sz="14800"/>
            </a:lvl9pPr>
          </a:lstStyle>
          <a:p>
            <a:r>
              <a:t>xx%</a:t>
            </a:r>
          </a:p>
        </p:txBody>
      </p:sp>
      <p:sp>
        <p:nvSpPr>
          <p:cNvPr id="46" name="Google Shape;46;p25"/>
          <p:cNvSpPr txBox="1"/>
          <p:nvPr>
            <p:ph idx="1" type="body"/>
          </p:nvPr>
        </p:nvSpPr>
        <p:spPr>
          <a:xfrm>
            <a:off x="342870" y="4763362"/>
            <a:ext cx="9372600" cy="1965600"/>
          </a:xfrm>
          <a:prstGeom prst="rect">
            <a:avLst/>
          </a:prstGeom>
          <a:noFill/>
          <a:ln>
            <a:noFill/>
          </a:ln>
        </p:spPr>
        <p:txBody>
          <a:bodyPr anchorCtr="0" anchor="t" bIns="113100" lIns="113100" spcFirstLastPara="1" rIns="113100" wrap="square" tIns="113100">
            <a:normAutofit/>
          </a:bodyPr>
          <a:lstStyle>
            <a:lvl1pPr indent="-368300" lvl="0" marL="457200" algn="ctr">
              <a:lnSpc>
                <a:spcPct val="115000"/>
              </a:lnSpc>
              <a:spcBef>
                <a:spcPts val="0"/>
              </a:spcBef>
              <a:spcAft>
                <a:spcPts val="0"/>
              </a:spcAft>
              <a:buSzPts val="2200"/>
              <a:buChar char="●"/>
              <a:defRPr/>
            </a:lvl1pPr>
            <a:lvl2pPr indent="-336550" lvl="1" marL="914400" algn="ctr">
              <a:lnSpc>
                <a:spcPct val="115000"/>
              </a:lnSpc>
              <a:spcBef>
                <a:spcPts val="0"/>
              </a:spcBef>
              <a:spcAft>
                <a:spcPts val="0"/>
              </a:spcAft>
              <a:buSzPts val="1700"/>
              <a:buChar char="○"/>
              <a:defRPr/>
            </a:lvl2pPr>
            <a:lvl3pPr indent="-336550" lvl="2" marL="1371600" algn="ctr">
              <a:lnSpc>
                <a:spcPct val="115000"/>
              </a:lnSpc>
              <a:spcBef>
                <a:spcPts val="0"/>
              </a:spcBef>
              <a:spcAft>
                <a:spcPts val="0"/>
              </a:spcAft>
              <a:buSzPts val="1700"/>
              <a:buChar char="■"/>
              <a:defRPr/>
            </a:lvl3pPr>
            <a:lvl4pPr indent="-336550" lvl="3" marL="1828800" algn="ctr">
              <a:lnSpc>
                <a:spcPct val="115000"/>
              </a:lnSpc>
              <a:spcBef>
                <a:spcPts val="0"/>
              </a:spcBef>
              <a:spcAft>
                <a:spcPts val="0"/>
              </a:spcAft>
              <a:buSzPts val="1700"/>
              <a:buChar char="●"/>
              <a:defRPr/>
            </a:lvl4pPr>
            <a:lvl5pPr indent="-336550" lvl="4" marL="2286000" algn="ctr">
              <a:lnSpc>
                <a:spcPct val="115000"/>
              </a:lnSpc>
              <a:spcBef>
                <a:spcPts val="0"/>
              </a:spcBef>
              <a:spcAft>
                <a:spcPts val="0"/>
              </a:spcAft>
              <a:buSzPts val="1700"/>
              <a:buChar char="○"/>
              <a:defRPr/>
            </a:lvl5pPr>
            <a:lvl6pPr indent="-336550" lvl="5" marL="2743200" algn="ctr">
              <a:lnSpc>
                <a:spcPct val="115000"/>
              </a:lnSpc>
              <a:spcBef>
                <a:spcPts val="0"/>
              </a:spcBef>
              <a:spcAft>
                <a:spcPts val="0"/>
              </a:spcAft>
              <a:buSzPts val="1700"/>
              <a:buChar char="■"/>
              <a:defRPr/>
            </a:lvl6pPr>
            <a:lvl7pPr indent="-336550" lvl="6" marL="3200400" algn="ctr">
              <a:lnSpc>
                <a:spcPct val="115000"/>
              </a:lnSpc>
              <a:spcBef>
                <a:spcPts val="0"/>
              </a:spcBef>
              <a:spcAft>
                <a:spcPts val="0"/>
              </a:spcAft>
              <a:buSzPts val="1700"/>
              <a:buChar char="●"/>
              <a:defRPr/>
            </a:lvl7pPr>
            <a:lvl8pPr indent="-336550" lvl="7" marL="3657600" algn="ctr">
              <a:lnSpc>
                <a:spcPct val="115000"/>
              </a:lnSpc>
              <a:spcBef>
                <a:spcPts val="0"/>
              </a:spcBef>
              <a:spcAft>
                <a:spcPts val="0"/>
              </a:spcAft>
              <a:buSzPts val="1700"/>
              <a:buChar char="○"/>
              <a:defRPr/>
            </a:lvl8pPr>
            <a:lvl9pPr indent="-336550" lvl="8" marL="4114800" algn="ctr">
              <a:lnSpc>
                <a:spcPct val="115000"/>
              </a:lnSpc>
              <a:spcBef>
                <a:spcPts val="0"/>
              </a:spcBef>
              <a:spcAft>
                <a:spcPts val="0"/>
              </a:spcAft>
              <a:buSzPts val="1700"/>
              <a:buChar char="■"/>
              <a:defRPr/>
            </a:lvl9pPr>
          </a:lstStyle>
          <a:p/>
        </p:txBody>
      </p:sp>
      <p:sp>
        <p:nvSpPr>
          <p:cNvPr id="47" name="Google Shape;47;p25"/>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26"/>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17"/>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lgn="l">
              <a:lnSpc>
                <a:spcPct val="100000"/>
              </a:lnSpc>
              <a:spcBef>
                <a:spcPts val="0"/>
              </a:spcBef>
              <a:spcAft>
                <a:spcPts val="0"/>
              </a:spcAft>
              <a:buSzPts val="35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p:txBody>
      </p:sp>
      <p:sp>
        <p:nvSpPr>
          <p:cNvPr id="15" name="Google Shape;15;p17"/>
          <p:cNvSpPr txBox="1"/>
          <p:nvPr>
            <p:ph idx="1" type="body"/>
          </p:nvPr>
        </p:nvSpPr>
        <p:spPr>
          <a:xfrm>
            <a:off x="342870" y="1741518"/>
            <a:ext cx="9372600" cy="5162700"/>
          </a:xfrm>
          <a:prstGeom prst="rect">
            <a:avLst/>
          </a:prstGeom>
          <a:noFill/>
          <a:ln>
            <a:noFill/>
          </a:ln>
        </p:spPr>
        <p:txBody>
          <a:bodyPr anchorCtr="0" anchor="t" bIns="113100" lIns="113100" spcFirstLastPara="1" rIns="113100" wrap="square" tIns="113100">
            <a:normAutofit/>
          </a:bodyPr>
          <a:lstStyle>
            <a:lvl1pPr indent="-368300" lvl="0" marL="457200" algn="l">
              <a:lnSpc>
                <a:spcPct val="115000"/>
              </a:lnSpc>
              <a:spcBef>
                <a:spcPts val="0"/>
              </a:spcBef>
              <a:spcAft>
                <a:spcPts val="0"/>
              </a:spcAft>
              <a:buSzPts val="2200"/>
              <a:buChar char="●"/>
              <a:defRPr/>
            </a:lvl1pPr>
            <a:lvl2pPr indent="-336550" lvl="1" marL="914400" algn="l">
              <a:lnSpc>
                <a:spcPct val="115000"/>
              </a:lnSpc>
              <a:spcBef>
                <a:spcPts val="0"/>
              </a:spcBef>
              <a:spcAft>
                <a:spcPts val="0"/>
              </a:spcAft>
              <a:buSzPts val="1700"/>
              <a:buChar char="○"/>
              <a:defRPr/>
            </a:lvl2pPr>
            <a:lvl3pPr indent="-336550" lvl="2" marL="1371600" algn="l">
              <a:lnSpc>
                <a:spcPct val="115000"/>
              </a:lnSpc>
              <a:spcBef>
                <a:spcPts val="0"/>
              </a:spcBef>
              <a:spcAft>
                <a:spcPts val="0"/>
              </a:spcAft>
              <a:buSzPts val="1700"/>
              <a:buChar char="■"/>
              <a:defRPr/>
            </a:lvl3pPr>
            <a:lvl4pPr indent="-336550" lvl="3" marL="1828800" algn="l">
              <a:lnSpc>
                <a:spcPct val="115000"/>
              </a:lnSpc>
              <a:spcBef>
                <a:spcPts val="0"/>
              </a:spcBef>
              <a:spcAft>
                <a:spcPts val="0"/>
              </a:spcAft>
              <a:buSzPts val="1700"/>
              <a:buChar char="●"/>
              <a:defRPr/>
            </a:lvl4pPr>
            <a:lvl5pPr indent="-336550" lvl="4" marL="2286000" algn="l">
              <a:lnSpc>
                <a:spcPct val="115000"/>
              </a:lnSpc>
              <a:spcBef>
                <a:spcPts val="0"/>
              </a:spcBef>
              <a:spcAft>
                <a:spcPts val="0"/>
              </a:spcAft>
              <a:buSzPts val="1700"/>
              <a:buChar char="○"/>
              <a:defRPr/>
            </a:lvl5pPr>
            <a:lvl6pPr indent="-336550" lvl="5" marL="2743200" algn="l">
              <a:lnSpc>
                <a:spcPct val="115000"/>
              </a:lnSpc>
              <a:spcBef>
                <a:spcPts val="0"/>
              </a:spcBef>
              <a:spcAft>
                <a:spcPts val="0"/>
              </a:spcAft>
              <a:buSzPts val="1700"/>
              <a:buChar char="■"/>
              <a:defRPr/>
            </a:lvl6pPr>
            <a:lvl7pPr indent="-336550" lvl="6" marL="3200400" algn="l">
              <a:lnSpc>
                <a:spcPct val="115000"/>
              </a:lnSpc>
              <a:spcBef>
                <a:spcPts val="0"/>
              </a:spcBef>
              <a:spcAft>
                <a:spcPts val="0"/>
              </a:spcAft>
              <a:buSzPts val="1700"/>
              <a:buChar char="●"/>
              <a:defRPr/>
            </a:lvl7pPr>
            <a:lvl8pPr indent="-336550" lvl="7" marL="3657600" algn="l">
              <a:lnSpc>
                <a:spcPct val="115000"/>
              </a:lnSpc>
              <a:spcBef>
                <a:spcPts val="0"/>
              </a:spcBef>
              <a:spcAft>
                <a:spcPts val="0"/>
              </a:spcAft>
              <a:buSzPts val="1700"/>
              <a:buChar char="○"/>
              <a:defRPr/>
            </a:lvl8pPr>
            <a:lvl9pPr indent="-336550" lvl="8" marL="4114800" algn="l">
              <a:lnSpc>
                <a:spcPct val="115000"/>
              </a:lnSpc>
              <a:spcBef>
                <a:spcPts val="0"/>
              </a:spcBef>
              <a:spcAft>
                <a:spcPts val="0"/>
              </a:spcAft>
              <a:buSzPts val="1700"/>
              <a:buChar char="■"/>
              <a:defRPr/>
            </a:lvl9pPr>
          </a:lstStyle>
          <a:p/>
        </p:txBody>
      </p:sp>
      <p:sp>
        <p:nvSpPr>
          <p:cNvPr id="16" name="Google Shape;16;p17"/>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18"/>
          <p:cNvSpPr txBox="1"/>
          <p:nvPr>
            <p:ph type="title"/>
          </p:nvPr>
        </p:nvSpPr>
        <p:spPr>
          <a:xfrm>
            <a:off x="342870" y="3250173"/>
            <a:ext cx="9372600" cy="1272000"/>
          </a:xfrm>
          <a:prstGeom prst="rect">
            <a:avLst/>
          </a:prstGeom>
          <a:noFill/>
          <a:ln>
            <a:noFill/>
          </a:ln>
        </p:spPr>
        <p:txBody>
          <a:bodyPr anchorCtr="0" anchor="ctr" bIns="113100" lIns="113100" spcFirstLastPara="1" rIns="113100" wrap="square" tIns="113100">
            <a:normAutofit/>
          </a:bodyPr>
          <a:lstStyle>
            <a:lvl1pPr lvl="0" algn="ctr">
              <a:lnSpc>
                <a:spcPct val="100000"/>
              </a:lnSpc>
              <a:spcBef>
                <a:spcPts val="0"/>
              </a:spcBef>
              <a:spcAft>
                <a:spcPts val="0"/>
              </a:spcAft>
              <a:buSzPts val="4500"/>
              <a:buNone/>
              <a:defRPr sz="4500"/>
            </a:lvl1pPr>
            <a:lvl2pPr lvl="1" algn="ctr">
              <a:lnSpc>
                <a:spcPct val="100000"/>
              </a:lnSpc>
              <a:spcBef>
                <a:spcPts val="0"/>
              </a:spcBef>
              <a:spcAft>
                <a:spcPts val="0"/>
              </a:spcAft>
              <a:buSzPts val="4500"/>
              <a:buNone/>
              <a:defRPr sz="4500"/>
            </a:lvl2pPr>
            <a:lvl3pPr lvl="2" algn="ctr">
              <a:lnSpc>
                <a:spcPct val="100000"/>
              </a:lnSpc>
              <a:spcBef>
                <a:spcPts val="0"/>
              </a:spcBef>
              <a:spcAft>
                <a:spcPts val="0"/>
              </a:spcAft>
              <a:buSzPts val="4500"/>
              <a:buNone/>
              <a:defRPr sz="4500"/>
            </a:lvl3pPr>
            <a:lvl4pPr lvl="3" algn="ctr">
              <a:lnSpc>
                <a:spcPct val="100000"/>
              </a:lnSpc>
              <a:spcBef>
                <a:spcPts val="0"/>
              </a:spcBef>
              <a:spcAft>
                <a:spcPts val="0"/>
              </a:spcAft>
              <a:buSzPts val="4500"/>
              <a:buNone/>
              <a:defRPr sz="4500"/>
            </a:lvl4pPr>
            <a:lvl5pPr lvl="4" algn="ctr">
              <a:lnSpc>
                <a:spcPct val="100000"/>
              </a:lnSpc>
              <a:spcBef>
                <a:spcPts val="0"/>
              </a:spcBef>
              <a:spcAft>
                <a:spcPts val="0"/>
              </a:spcAft>
              <a:buSzPts val="4500"/>
              <a:buNone/>
              <a:defRPr sz="4500"/>
            </a:lvl5pPr>
            <a:lvl6pPr lvl="5" algn="ctr">
              <a:lnSpc>
                <a:spcPct val="100000"/>
              </a:lnSpc>
              <a:spcBef>
                <a:spcPts val="0"/>
              </a:spcBef>
              <a:spcAft>
                <a:spcPts val="0"/>
              </a:spcAft>
              <a:buSzPts val="4500"/>
              <a:buNone/>
              <a:defRPr sz="4500"/>
            </a:lvl6pPr>
            <a:lvl7pPr lvl="6" algn="ctr">
              <a:lnSpc>
                <a:spcPct val="100000"/>
              </a:lnSpc>
              <a:spcBef>
                <a:spcPts val="0"/>
              </a:spcBef>
              <a:spcAft>
                <a:spcPts val="0"/>
              </a:spcAft>
              <a:buSzPts val="4500"/>
              <a:buNone/>
              <a:defRPr sz="4500"/>
            </a:lvl7pPr>
            <a:lvl8pPr lvl="7" algn="ctr">
              <a:lnSpc>
                <a:spcPct val="100000"/>
              </a:lnSpc>
              <a:spcBef>
                <a:spcPts val="0"/>
              </a:spcBef>
              <a:spcAft>
                <a:spcPts val="0"/>
              </a:spcAft>
              <a:buSzPts val="4500"/>
              <a:buNone/>
              <a:defRPr sz="4500"/>
            </a:lvl8pPr>
            <a:lvl9pPr lvl="8" algn="ctr">
              <a:lnSpc>
                <a:spcPct val="100000"/>
              </a:lnSpc>
              <a:spcBef>
                <a:spcPts val="0"/>
              </a:spcBef>
              <a:spcAft>
                <a:spcPts val="0"/>
              </a:spcAft>
              <a:buSzPts val="4500"/>
              <a:buNone/>
              <a:defRPr sz="4500"/>
            </a:lvl9pPr>
          </a:lstStyle>
          <a:p/>
        </p:txBody>
      </p:sp>
      <p:sp>
        <p:nvSpPr>
          <p:cNvPr id="19" name="Google Shape;19;p18"/>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19"/>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lgn="l">
              <a:lnSpc>
                <a:spcPct val="100000"/>
              </a:lnSpc>
              <a:spcBef>
                <a:spcPts val="0"/>
              </a:spcBef>
              <a:spcAft>
                <a:spcPts val="0"/>
              </a:spcAft>
              <a:buSzPts val="35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p:txBody>
      </p:sp>
      <p:sp>
        <p:nvSpPr>
          <p:cNvPr id="22" name="Google Shape;22;p19"/>
          <p:cNvSpPr txBox="1"/>
          <p:nvPr>
            <p:ph idx="1" type="body"/>
          </p:nvPr>
        </p:nvSpPr>
        <p:spPr>
          <a:xfrm>
            <a:off x="342870" y="1741518"/>
            <a:ext cx="4399800" cy="5162700"/>
          </a:xfrm>
          <a:prstGeom prst="rect">
            <a:avLst/>
          </a:prstGeom>
          <a:noFill/>
          <a:ln>
            <a:noFill/>
          </a:ln>
        </p:spPr>
        <p:txBody>
          <a:bodyPr anchorCtr="0" anchor="t" bIns="113100" lIns="113100" spcFirstLastPara="1" rIns="113100" wrap="square" tIns="113100">
            <a:normAutofit/>
          </a:bodyPr>
          <a:lstStyle>
            <a:lvl1pPr indent="-336550" lvl="0" marL="457200" algn="l">
              <a:lnSpc>
                <a:spcPct val="115000"/>
              </a:lnSpc>
              <a:spcBef>
                <a:spcPts val="0"/>
              </a:spcBef>
              <a:spcAft>
                <a:spcPts val="0"/>
              </a:spcAft>
              <a:buSzPts val="1700"/>
              <a:buChar char="●"/>
              <a:defRPr sz="17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23" name="Google Shape;23;p19"/>
          <p:cNvSpPr txBox="1"/>
          <p:nvPr>
            <p:ph idx="2" type="body"/>
          </p:nvPr>
        </p:nvSpPr>
        <p:spPr>
          <a:xfrm>
            <a:off x="5315640" y="1741518"/>
            <a:ext cx="4399800" cy="5162700"/>
          </a:xfrm>
          <a:prstGeom prst="rect">
            <a:avLst/>
          </a:prstGeom>
          <a:noFill/>
          <a:ln>
            <a:noFill/>
          </a:ln>
        </p:spPr>
        <p:txBody>
          <a:bodyPr anchorCtr="0" anchor="t" bIns="113100" lIns="113100" spcFirstLastPara="1" rIns="113100" wrap="square" tIns="113100">
            <a:normAutofit/>
          </a:bodyPr>
          <a:lstStyle>
            <a:lvl1pPr indent="-336550" lvl="0" marL="457200" algn="l">
              <a:lnSpc>
                <a:spcPct val="115000"/>
              </a:lnSpc>
              <a:spcBef>
                <a:spcPts val="0"/>
              </a:spcBef>
              <a:spcAft>
                <a:spcPts val="0"/>
              </a:spcAft>
              <a:buSzPts val="1700"/>
              <a:buChar char="●"/>
              <a:defRPr sz="17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24" name="Google Shape;24;p19"/>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20"/>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lgn="l">
              <a:lnSpc>
                <a:spcPct val="100000"/>
              </a:lnSpc>
              <a:spcBef>
                <a:spcPts val="0"/>
              </a:spcBef>
              <a:spcAft>
                <a:spcPts val="0"/>
              </a:spcAft>
              <a:buSzPts val="35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p:txBody>
      </p:sp>
      <p:sp>
        <p:nvSpPr>
          <p:cNvPr id="27" name="Google Shape;27;p20"/>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21"/>
          <p:cNvSpPr txBox="1"/>
          <p:nvPr>
            <p:ph type="title"/>
          </p:nvPr>
        </p:nvSpPr>
        <p:spPr>
          <a:xfrm>
            <a:off x="342870" y="839573"/>
            <a:ext cx="3088800" cy="1141800"/>
          </a:xfrm>
          <a:prstGeom prst="rect">
            <a:avLst/>
          </a:prstGeom>
          <a:noFill/>
          <a:ln>
            <a:noFill/>
          </a:ln>
        </p:spPr>
        <p:txBody>
          <a:bodyPr anchorCtr="0" anchor="b" bIns="113100" lIns="113100" spcFirstLastPara="1" rIns="113100" wrap="square" tIns="113100">
            <a:normAutofit/>
          </a:bodyPr>
          <a:lstStyle>
            <a:lvl1pPr lvl="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sp>
        <p:nvSpPr>
          <p:cNvPr id="30" name="Google Shape;30;p21"/>
          <p:cNvSpPr txBox="1"/>
          <p:nvPr>
            <p:ph idx="1" type="body"/>
          </p:nvPr>
        </p:nvSpPr>
        <p:spPr>
          <a:xfrm>
            <a:off x="342870" y="2099840"/>
            <a:ext cx="3088800" cy="4804500"/>
          </a:xfrm>
          <a:prstGeom prst="rect">
            <a:avLst/>
          </a:prstGeom>
          <a:noFill/>
          <a:ln>
            <a:noFill/>
          </a:ln>
        </p:spPr>
        <p:txBody>
          <a:bodyPr anchorCtr="0" anchor="t" bIns="113100" lIns="113100" spcFirstLastPara="1" rIns="113100" wrap="square" tIns="113100">
            <a:normAutofit/>
          </a:bodyPr>
          <a:lstStyle>
            <a:lvl1pPr indent="-323850" lvl="0" marL="457200" algn="l">
              <a:lnSpc>
                <a:spcPct val="115000"/>
              </a:lnSpc>
              <a:spcBef>
                <a:spcPts val="0"/>
              </a:spcBef>
              <a:spcAft>
                <a:spcPts val="0"/>
              </a:spcAft>
              <a:buSzPts val="1500"/>
              <a:buChar char="●"/>
              <a:defRPr sz="15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31" name="Google Shape;31;p21"/>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22"/>
          <p:cNvSpPr txBox="1"/>
          <p:nvPr>
            <p:ph type="title"/>
          </p:nvPr>
        </p:nvSpPr>
        <p:spPr>
          <a:xfrm>
            <a:off x="539275" y="680227"/>
            <a:ext cx="7004700" cy="6181800"/>
          </a:xfrm>
          <a:prstGeom prst="rect">
            <a:avLst/>
          </a:prstGeom>
          <a:noFill/>
          <a:ln>
            <a:noFill/>
          </a:ln>
        </p:spPr>
        <p:txBody>
          <a:bodyPr anchorCtr="0" anchor="ctr" bIns="113100" lIns="113100" spcFirstLastPara="1" rIns="113100" wrap="square" tIns="113100">
            <a:normAutofit/>
          </a:bodyPr>
          <a:lstStyle>
            <a:lvl1pPr lvl="0" algn="l">
              <a:lnSpc>
                <a:spcPct val="100000"/>
              </a:lnSpc>
              <a:spcBef>
                <a:spcPts val="0"/>
              </a:spcBef>
              <a:spcAft>
                <a:spcPts val="0"/>
              </a:spcAft>
              <a:buSzPts val="5900"/>
              <a:buNone/>
              <a:defRPr sz="5900"/>
            </a:lvl1pPr>
            <a:lvl2pPr lvl="1" algn="l">
              <a:lnSpc>
                <a:spcPct val="100000"/>
              </a:lnSpc>
              <a:spcBef>
                <a:spcPts val="0"/>
              </a:spcBef>
              <a:spcAft>
                <a:spcPts val="0"/>
              </a:spcAft>
              <a:buSzPts val="5900"/>
              <a:buNone/>
              <a:defRPr sz="5900"/>
            </a:lvl2pPr>
            <a:lvl3pPr lvl="2" algn="l">
              <a:lnSpc>
                <a:spcPct val="100000"/>
              </a:lnSpc>
              <a:spcBef>
                <a:spcPts val="0"/>
              </a:spcBef>
              <a:spcAft>
                <a:spcPts val="0"/>
              </a:spcAft>
              <a:buSzPts val="5900"/>
              <a:buNone/>
              <a:defRPr sz="5900"/>
            </a:lvl3pPr>
            <a:lvl4pPr lvl="3" algn="l">
              <a:lnSpc>
                <a:spcPct val="100000"/>
              </a:lnSpc>
              <a:spcBef>
                <a:spcPts val="0"/>
              </a:spcBef>
              <a:spcAft>
                <a:spcPts val="0"/>
              </a:spcAft>
              <a:buSzPts val="5900"/>
              <a:buNone/>
              <a:defRPr sz="5900"/>
            </a:lvl4pPr>
            <a:lvl5pPr lvl="4" algn="l">
              <a:lnSpc>
                <a:spcPct val="100000"/>
              </a:lnSpc>
              <a:spcBef>
                <a:spcPts val="0"/>
              </a:spcBef>
              <a:spcAft>
                <a:spcPts val="0"/>
              </a:spcAft>
              <a:buSzPts val="5900"/>
              <a:buNone/>
              <a:defRPr sz="5900"/>
            </a:lvl5pPr>
            <a:lvl6pPr lvl="5" algn="l">
              <a:lnSpc>
                <a:spcPct val="100000"/>
              </a:lnSpc>
              <a:spcBef>
                <a:spcPts val="0"/>
              </a:spcBef>
              <a:spcAft>
                <a:spcPts val="0"/>
              </a:spcAft>
              <a:buSzPts val="5900"/>
              <a:buNone/>
              <a:defRPr sz="5900"/>
            </a:lvl6pPr>
            <a:lvl7pPr lvl="6" algn="l">
              <a:lnSpc>
                <a:spcPct val="100000"/>
              </a:lnSpc>
              <a:spcBef>
                <a:spcPts val="0"/>
              </a:spcBef>
              <a:spcAft>
                <a:spcPts val="0"/>
              </a:spcAft>
              <a:buSzPts val="5900"/>
              <a:buNone/>
              <a:defRPr sz="5900"/>
            </a:lvl7pPr>
            <a:lvl8pPr lvl="7" algn="l">
              <a:lnSpc>
                <a:spcPct val="100000"/>
              </a:lnSpc>
              <a:spcBef>
                <a:spcPts val="0"/>
              </a:spcBef>
              <a:spcAft>
                <a:spcPts val="0"/>
              </a:spcAft>
              <a:buSzPts val="5900"/>
              <a:buNone/>
              <a:defRPr sz="5900"/>
            </a:lvl8pPr>
            <a:lvl9pPr lvl="8" algn="l">
              <a:lnSpc>
                <a:spcPct val="100000"/>
              </a:lnSpc>
              <a:spcBef>
                <a:spcPts val="0"/>
              </a:spcBef>
              <a:spcAft>
                <a:spcPts val="0"/>
              </a:spcAft>
              <a:buSzPts val="5900"/>
              <a:buNone/>
              <a:defRPr sz="5900"/>
            </a:lvl9pPr>
          </a:lstStyle>
          <a:p/>
        </p:txBody>
      </p:sp>
      <p:sp>
        <p:nvSpPr>
          <p:cNvPr id="34" name="Google Shape;34;p22"/>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23"/>
          <p:cNvSpPr/>
          <p:nvPr/>
        </p:nvSpPr>
        <p:spPr>
          <a:xfrm>
            <a:off x="5029200" y="-189"/>
            <a:ext cx="5029200" cy="7772400"/>
          </a:xfrm>
          <a:prstGeom prst="rect">
            <a:avLst/>
          </a:prstGeom>
          <a:solidFill>
            <a:schemeClr val="lt2"/>
          </a:solidFill>
          <a:ln>
            <a:noFill/>
          </a:ln>
        </p:spPr>
        <p:txBody>
          <a:bodyPr anchorCtr="0" anchor="ctr" bIns="113100" lIns="113100" spcFirstLastPara="1" rIns="113100" wrap="square" tIns="1131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23"/>
          <p:cNvSpPr txBox="1"/>
          <p:nvPr>
            <p:ph type="title"/>
          </p:nvPr>
        </p:nvSpPr>
        <p:spPr>
          <a:xfrm>
            <a:off x="292050" y="1863464"/>
            <a:ext cx="4449600" cy="2239800"/>
          </a:xfrm>
          <a:prstGeom prst="rect">
            <a:avLst/>
          </a:prstGeom>
          <a:noFill/>
          <a:ln>
            <a:noFill/>
          </a:ln>
        </p:spPr>
        <p:txBody>
          <a:bodyPr anchorCtr="0" anchor="b" bIns="113100" lIns="113100" spcFirstLastPara="1" rIns="113100" wrap="square" tIns="11310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38" name="Google Shape;38;p23"/>
          <p:cNvSpPr txBox="1"/>
          <p:nvPr>
            <p:ph idx="1" type="subTitle"/>
          </p:nvPr>
        </p:nvSpPr>
        <p:spPr>
          <a:xfrm>
            <a:off x="292050" y="4235758"/>
            <a:ext cx="4449600" cy="1866300"/>
          </a:xfrm>
          <a:prstGeom prst="rect">
            <a:avLst/>
          </a:prstGeom>
          <a:noFill/>
          <a:ln>
            <a:noFill/>
          </a:ln>
        </p:spPr>
        <p:txBody>
          <a:bodyPr anchorCtr="0" anchor="t" bIns="113100" lIns="113100" spcFirstLastPara="1" rIns="113100" wrap="square" tIns="113100">
            <a:normAutofit/>
          </a:bodyPr>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p:txBody>
      </p:sp>
      <p:sp>
        <p:nvSpPr>
          <p:cNvPr id="39" name="Google Shape;39;p23"/>
          <p:cNvSpPr txBox="1"/>
          <p:nvPr>
            <p:ph idx="2" type="body"/>
          </p:nvPr>
        </p:nvSpPr>
        <p:spPr>
          <a:xfrm>
            <a:off x="5433450" y="1094158"/>
            <a:ext cx="4220700" cy="5583600"/>
          </a:xfrm>
          <a:prstGeom prst="rect">
            <a:avLst/>
          </a:prstGeom>
          <a:noFill/>
          <a:ln>
            <a:noFill/>
          </a:ln>
        </p:spPr>
        <p:txBody>
          <a:bodyPr anchorCtr="0" anchor="ctr" bIns="113100" lIns="113100" spcFirstLastPara="1" rIns="113100" wrap="square" tIns="113100">
            <a:normAutofit/>
          </a:bodyPr>
          <a:lstStyle>
            <a:lvl1pPr indent="-368300" lvl="0" marL="457200" algn="l">
              <a:lnSpc>
                <a:spcPct val="115000"/>
              </a:lnSpc>
              <a:spcBef>
                <a:spcPts val="0"/>
              </a:spcBef>
              <a:spcAft>
                <a:spcPts val="0"/>
              </a:spcAft>
              <a:buSzPts val="2200"/>
              <a:buChar char="●"/>
              <a:defRPr/>
            </a:lvl1pPr>
            <a:lvl2pPr indent="-336550" lvl="1" marL="914400" algn="l">
              <a:lnSpc>
                <a:spcPct val="115000"/>
              </a:lnSpc>
              <a:spcBef>
                <a:spcPts val="0"/>
              </a:spcBef>
              <a:spcAft>
                <a:spcPts val="0"/>
              </a:spcAft>
              <a:buSzPts val="1700"/>
              <a:buChar char="○"/>
              <a:defRPr/>
            </a:lvl2pPr>
            <a:lvl3pPr indent="-336550" lvl="2" marL="1371600" algn="l">
              <a:lnSpc>
                <a:spcPct val="115000"/>
              </a:lnSpc>
              <a:spcBef>
                <a:spcPts val="0"/>
              </a:spcBef>
              <a:spcAft>
                <a:spcPts val="0"/>
              </a:spcAft>
              <a:buSzPts val="1700"/>
              <a:buChar char="■"/>
              <a:defRPr/>
            </a:lvl3pPr>
            <a:lvl4pPr indent="-336550" lvl="3" marL="1828800" algn="l">
              <a:lnSpc>
                <a:spcPct val="115000"/>
              </a:lnSpc>
              <a:spcBef>
                <a:spcPts val="0"/>
              </a:spcBef>
              <a:spcAft>
                <a:spcPts val="0"/>
              </a:spcAft>
              <a:buSzPts val="1700"/>
              <a:buChar char="●"/>
              <a:defRPr/>
            </a:lvl4pPr>
            <a:lvl5pPr indent="-336550" lvl="4" marL="2286000" algn="l">
              <a:lnSpc>
                <a:spcPct val="115000"/>
              </a:lnSpc>
              <a:spcBef>
                <a:spcPts val="0"/>
              </a:spcBef>
              <a:spcAft>
                <a:spcPts val="0"/>
              </a:spcAft>
              <a:buSzPts val="1700"/>
              <a:buChar char="○"/>
              <a:defRPr/>
            </a:lvl5pPr>
            <a:lvl6pPr indent="-336550" lvl="5" marL="2743200" algn="l">
              <a:lnSpc>
                <a:spcPct val="115000"/>
              </a:lnSpc>
              <a:spcBef>
                <a:spcPts val="0"/>
              </a:spcBef>
              <a:spcAft>
                <a:spcPts val="0"/>
              </a:spcAft>
              <a:buSzPts val="1700"/>
              <a:buChar char="■"/>
              <a:defRPr/>
            </a:lvl6pPr>
            <a:lvl7pPr indent="-336550" lvl="6" marL="3200400" algn="l">
              <a:lnSpc>
                <a:spcPct val="115000"/>
              </a:lnSpc>
              <a:spcBef>
                <a:spcPts val="0"/>
              </a:spcBef>
              <a:spcAft>
                <a:spcPts val="0"/>
              </a:spcAft>
              <a:buSzPts val="1700"/>
              <a:buChar char="●"/>
              <a:defRPr/>
            </a:lvl7pPr>
            <a:lvl8pPr indent="-336550" lvl="7" marL="3657600" algn="l">
              <a:lnSpc>
                <a:spcPct val="115000"/>
              </a:lnSpc>
              <a:spcBef>
                <a:spcPts val="0"/>
              </a:spcBef>
              <a:spcAft>
                <a:spcPts val="0"/>
              </a:spcAft>
              <a:buSzPts val="1700"/>
              <a:buChar char="○"/>
              <a:defRPr/>
            </a:lvl8pPr>
            <a:lvl9pPr indent="-336550" lvl="8" marL="4114800" algn="l">
              <a:lnSpc>
                <a:spcPct val="115000"/>
              </a:lnSpc>
              <a:spcBef>
                <a:spcPts val="0"/>
              </a:spcBef>
              <a:spcAft>
                <a:spcPts val="0"/>
              </a:spcAft>
              <a:buSzPts val="1700"/>
              <a:buChar char="■"/>
              <a:defRPr/>
            </a:lvl9pPr>
          </a:lstStyle>
          <a:p/>
        </p:txBody>
      </p:sp>
      <p:sp>
        <p:nvSpPr>
          <p:cNvPr id="40" name="Google Shape;40;p23"/>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24"/>
          <p:cNvSpPr txBox="1"/>
          <p:nvPr>
            <p:ph idx="1" type="body"/>
          </p:nvPr>
        </p:nvSpPr>
        <p:spPr>
          <a:xfrm>
            <a:off x="342870" y="6392869"/>
            <a:ext cx="6598800" cy="914400"/>
          </a:xfrm>
          <a:prstGeom prst="rect">
            <a:avLst/>
          </a:prstGeom>
          <a:noFill/>
          <a:ln>
            <a:noFill/>
          </a:ln>
        </p:spPr>
        <p:txBody>
          <a:bodyPr anchorCtr="0" anchor="ctr" bIns="113100" lIns="113100" spcFirstLastPara="1" rIns="113100" wrap="square" tIns="113100">
            <a:normAutofit/>
          </a:bodyPr>
          <a:lstStyle>
            <a:lvl1pPr indent="-228600" lvl="0" marL="457200" algn="l">
              <a:lnSpc>
                <a:spcPct val="100000"/>
              </a:lnSpc>
              <a:spcBef>
                <a:spcPts val="0"/>
              </a:spcBef>
              <a:spcAft>
                <a:spcPts val="0"/>
              </a:spcAft>
              <a:buSzPts val="2200"/>
              <a:buNone/>
              <a:defRPr/>
            </a:lvl1pPr>
          </a:lstStyle>
          <a:p/>
        </p:txBody>
      </p:sp>
      <p:sp>
        <p:nvSpPr>
          <p:cNvPr id="43" name="Google Shape;43;p24"/>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5"/>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9pPr>
          </a:lstStyle>
          <a:p/>
        </p:txBody>
      </p:sp>
      <p:sp>
        <p:nvSpPr>
          <p:cNvPr id="7" name="Google Shape;7;p15"/>
          <p:cNvSpPr txBox="1"/>
          <p:nvPr>
            <p:ph idx="1" type="body"/>
          </p:nvPr>
        </p:nvSpPr>
        <p:spPr>
          <a:xfrm>
            <a:off x="342870" y="1741518"/>
            <a:ext cx="9372600" cy="5162700"/>
          </a:xfrm>
          <a:prstGeom prst="rect">
            <a:avLst/>
          </a:prstGeom>
          <a:noFill/>
          <a:ln>
            <a:noFill/>
          </a:ln>
        </p:spPr>
        <p:txBody>
          <a:bodyPr anchorCtr="0" anchor="t" bIns="113100" lIns="113100" spcFirstLastPara="1" rIns="113100" wrap="square" tIns="113100">
            <a:normAutofit/>
          </a:bodyPr>
          <a:lstStyle>
            <a:lvl1pPr indent="-368300" lvl="0" marL="457200" marR="0" rtl="0" algn="l">
              <a:lnSpc>
                <a:spcPct val="115000"/>
              </a:lnSpc>
              <a:spcBef>
                <a:spcPts val="0"/>
              </a:spcBef>
              <a:spcAft>
                <a:spcPts val="0"/>
              </a:spcAft>
              <a:buClr>
                <a:schemeClr val="dk2"/>
              </a:buClr>
              <a:buSzPts val="2200"/>
              <a:buFont typeface="Arial"/>
              <a:buChar char="●"/>
              <a:defRPr b="0" i="0" sz="2200" u="none" cap="none" strike="noStrike">
                <a:solidFill>
                  <a:schemeClr val="dk2"/>
                </a:solidFill>
                <a:latin typeface="Arial"/>
                <a:ea typeface="Arial"/>
                <a:cs typeface="Arial"/>
                <a:sym typeface="Arial"/>
              </a:defRPr>
            </a:lvl1pPr>
            <a:lvl2pPr indent="-336550" lvl="1" marL="9144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2pPr>
            <a:lvl3pPr indent="-336550" lvl="2" marL="13716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3pPr>
            <a:lvl4pPr indent="-336550" lvl="3" marL="18288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4pPr>
            <a:lvl5pPr indent="-336550" lvl="4" marL="22860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5pPr>
            <a:lvl6pPr indent="-336550" lvl="5" marL="27432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6pPr>
            <a:lvl7pPr indent="-336550" lvl="6" marL="32004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7pPr>
            <a:lvl8pPr indent="-336550" lvl="7" marL="36576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8pPr>
            <a:lvl9pPr indent="-336550" lvl="8" marL="41148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9pPr>
          </a:lstStyle>
          <a:p/>
        </p:txBody>
      </p:sp>
      <p:sp>
        <p:nvSpPr>
          <p:cNvPr id="8" name="Google Shape;8;p15"/>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
          <p:cNvSpPr txBox="1"/>
          <p:nvPr>
            <p:ph type="ctrTitle"/>
          </p:nvPr>
        </p:nvSpPr>
        <p:spPr>
          <a:xfrm>
            <a:off x="342900" y="1626428"/>
            <a:ext cx="9372600" cy="1139100"/>
          </a:xfrm>
          <a:prstGeom prst="rect">
            <a:avLst/>
          </a:prstGeom>
          <a:noFill/>
          <a:ln>
            <a:noFill/>
          </a:ln>
        </p:spPr>
        <p:txBody>
          <a:bodyPr anchorCtr="0" anchor="b" bIns="113100" lIns="113100" spcFirstLastPara="1" rIns="113100" wrap="square" tIns="113100">
            <a:normAutofit fontScale="90000"/>
          </a:bodyPr>
          <a:lstStyle/>
          <a:p>
            <a:pPr indent="0" lvl="0" marL="0" rtl="0" algn="ctr">
              <a:lnSpc>
                <a:spcPct val="100000"/>
              </a:lnSpc>
              <a:spcBef>
                <a:spcPts val="0"/>
              </a:spcBef>
              <a:spcAft>
                <a:spcPts val="0"/>
              </a:spcAft>
              <a:buSzPct val="111111"/>
              <a:buNone/>
            </a:pPr>
            <a:r>
              <a:rPr lang="en"/>
              <a:t>8th Grade Pacing Tool</a:t>
            </a:r>
            <a:endParaRPr/>
          </a:p>
        </p:txBody>
      </p:sp>
      <p:sp>
        <p:nvSpPr>
          <p:cNvPr id="55" name="Google Shape;55;p1"/>
          <p:cNvSpPr txBox="1"/>
          <p:nvPr/>
        </p:nvSpPr>
        <p:spPr>
          <a:xfrm>
            <a:off x="452250" y="3073900"/>
            <a:ext cx="9153900" cy="39096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chemeClr val="dk1"/>
              </a:buClr>
              <a:buSzPts val="1100"/>
              <a:buFont typeface="Arial"/>
              <a:buNone/>
            </a:pPr>
            <a:r>
              <a:rPr b="0" i="0" lang="en" sz="2200" u="none" cap="none" strike="noStrike">
                <a:solidFill>
                  <a:schemeClr val="dk1"/>
                </a:solidFill>
                <a:latin typeface="Arial"/>
                <a:ea typeface="Arial"/>
                <a:cs typeface="Arial"/>
                <a:sym typeface="Arial"/>
              </a:rPr>
              <a:t>This interactive pacing tool was created to use in conjunction with the Weekly Pacing Guide to support instructional pacing decisions. Simply drag and drop lessons into the table to meet your needs. It includes lessons from each skill section of your resources. Four weeks are allotted for the Literacy Launch lessons and two weeks for each skill of informational writing. One to two weeks are allotted for the narrative skills. Any lessons in green are considered foundational lessons. Those lessons in yellow support or enhance the foundational skills and can be utilized for necessary scaffolding, for intervention, or for review and reinforcement. Once copied, this tool is customizable to your timeframes and preferences.</a:t>
            </a:r>
            <a:endParaRPr b="0" i="0" sz="2500" u="none" cap="none" strike="noStrik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graphicFrame>
        <p:nvGraphicFramePr>
          <p:cNvPr id="193" name="Google Shape;193;p9"/>
          <p:cNvGraphicFramePr/>
          <p:nvPr/>
        </p:nvGraphicFramePr>
        <p:xfrm>
          <a:off x="13" y="2282547"/>
          <a:ext cx="3000000" cy="3000000"/>
        </p:xfrm>
        <a:graphic>
          <a:graphicData uri="http://schemas.openxmlformats.org/drawingml/2006/table">
            <a:tbl>
              <a:tblPr>
                <a:noFill/>
                <a:tableStyleId>{14D6A413-20E6-4494-9186-5421283C8D1F}</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94" name="Google Shape;194;p9"/>
          <p:cNvSpPr txBox="1"/>
          <p:nvPr/>
        </p:nvSpPr>
        <p:spPr>
          <a:xfrm>
            <a:off x="-2058825" y="9275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Analyze the Beginning</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95" name="Google Shape;195;p9"/>
          <p:cNvSpPr txBox="1"/>
          <p:nvPr/>
        </p:nvSpPr>
        <p:spPr>
          <a:xfrm>
            <a:off x="-2058825" y="19993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Revising Story Beginnings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196" name="Google Shape;196;p9"/>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Beginnings</a:t>
            </a:r>
            <a:endParaRPr/>
          </a:p>
        </p:txBody>
      </p:sp>
      <p:sp>
        <p:nvSpPr>
          <p:cNvPr id="197" name="Google Shape;197;p9"/>
          <p:cNvSpPr txBox="1"/>
          <p:nvPr/>
        </p:nvSpPr>
        <p:spPr>
          <a:xfrm>
            <a:off x="10284588" y="5019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Literary Analysis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98" name="Google Shape;198;p9"/>
          <p:cNvSpPr txBox="1"/>
          <p:nvPr/>
        </p:nvSpPr>
        <p:spPr>
          <a:xfrm>
            <a:off x="10284600" y="17822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Narrative Extension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99" name="Google Shape;199;p9"/>
          <p:cNvSpPr txBox="1"/>
          <p:nvPr/>
        </p:nvSpPr>
        <p:spPr>
          <a:xfrm>
            <a:off x="-2058825" y="32860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Revising Story Beginnings - Make it Your Own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graphicFrame>
        <p:nvGraphicFramePr>
          <p:cNvPr id="204" name="Google Shape;204;p10"/>
          <p:cNvGraphicFramePr/>
          <p:nvPr/>
        </p:nvGraphicFramePr>
        <p:xfrm>
          <a:off x="13" y="2282547"/>
          <a:ext cx="3000000" cy="3000000"/>
        </p:xfrm>
        <a:graphic>
          <a:graphicData uri="http://schemas.openxmlformats.org/drawingml/2006/table">
            <a:tbl>
              <a:tblPr>
                <a:noFill/>
                <a:tableStyleId>{14D6A413-20E6-4494-9186-5421283C8D1F}</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05" name="Google Shape;205;p10"/>
          <p:cNvSpPr txBox="1"/>
          <p:nvPr/>
        </p:nvSpPr>
        <p:spPr>
          <a:xfrm>
            <a:off x="-2286000" y="251432"/>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Story Critical Elements </a:t>
            </a:r>
            <a:endParaRPr b="1" i="0" sz="1400" u="none" cap="none" strike="noStrike">
              <a:solidFill>
                <a:schemeClr val="dk1"/>
              </a:solidFill>
              <a:latin typeface="Arial"/>
              <a:ea typeface="Arial"/>
              <a:cs typeface="Arial"/>
              <a:sym typeface="Arial"/>
            </a:endParaRPr>
          </a:p>
        </p:txBody>
      </p:sp>
      <p:sp>
        <p:nvSpPr>
          <p:cNvPr id="206" name="Google Shape;206;p10"/>
          <p:cNvSpPr txBox="1"/>
          <p:nvPr/>
        </p:nvSpPr>
        <p:spPr>
          <a:xfrm>
            <a:off x="-2286000" y="11795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Creating Elaborative Segments </a:t>
            </a:r>
            <a:endParaRPr b="1" i="0" sz="1400" u="none" cap="none" strike="noStrike">
              <a:solidFill>
                <a:schemeClr val="dk1"/>
              </a:solidFill>
              <a:latin typeface="Arial"/>
              <a:ea typeface="Arial"/>
              <a:cs typeface="Arial"/>
              <a:sym typeface="Arial"/>
            </a:endParaRPr>
          </a:p>
        </p:txBody>
      </p:sp>
      <p:sp>
        <p:nvSpPr>
          <p:cNvPr id="207" name="Google Shape;207;p10"/>
          <p:cNvSpPr txBox="1"/>
          <p:nvPr/>
        </p:nvSpPr>
        <p:spPr>
          <a:xfrm>
            <a:off x="-2286000" y="371493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Elaborative Detail- Reading with Author’s Eyes</a:t>
            </a:r>
            <a:endParaRPr b="1" i="0" sz="1400" u="none" cap="none" strike="noStrike">
              <a:solidFill>
                <a:schemeClr val="dk1"/>
              </a:solidFill>
              <a:latin typeface="Arial"/>
              <a:ea typeface="Arial"/>
              <a:cs typeface="Arial"/>
              <a:sym typeface="Arial"/>
            </a:endParaRPr>
          </a:p>
        </p:txBody>
      </p:sp>
      <p:sp>
        <p:nvSpPr>
          <p:cNvPr id="208" name="Google Shape;208;p10"/>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Elaborative Detail</a:t>
            </a:r>
            <a:endParaRPr/>
          </a:p>
        </p:txBody>
      </p:sp>
      <p:sp>
        <p:nvSpPr>
          <p:cNvPr id="209" name="Google Shape;209;p10"/>
          <p:cNvSpPr txBox="1"/>
          <p:nvPr/>
        </p:nvSpPr>
        <p:spPr>
          <a:xfrm>
            <a:off x="-2170475" y="5319832"/>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What do Feelings Look Like?</a:t>
            </a:r>
            <a:endParaRPr b="1" i="0" sz="1400" u="none" cap="none" strike="noStrike">
              <a:solidFill>
                <a:schemeClr val="dk1"/>
              </a:solidFill>
              <a:latin typeface="Arial"/>
              <a:ea typeface="Arial"/>
              <a:cs typeface="Arial"/>
              <a:sym typeface="Arial"/>
            </a:endParaRPr>
          </a:p>
        </p:txBody>
      </p:sp>
      <p:sp>
        <p:nvSpPr>
          <p:cNvPr id="210" name="Google Shape;210;p10"/>
          <p:cNvSpPr txBox="1"/>
          <p:nvPr/>
        </p:nvSpPr>
        <p:spPr>
          <a:xfrm>
            <a:off x="10532113" y="5389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Literary Analysis Task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11" name="Google Shape;211;p10"/>
          <p:cNvSpPr txBox="1"/>
          <p:nvPr/>
        </p:nvSpPr>
        <p:spPr>
          <a:xfrm>
            <a:off x="10532125" y="21191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Narrative Extension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12" name="Google Shape;212;p10"/>
          <p:cNvSpPr txBox="1"/>
          <p:nvPr/>
        </p:nvSpPr>
        <p:spPr>
          <a:xfrm>
            <a:off x="-2286000" y="2249070"/>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Creating Elaborative Segments  - Make it Your Own</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graphicFrame>
        <p:nvGraphicFramePr>
          <p:cNvPr id="217" name="Google Shape;217;p11"/>
          <p:cNvGraphicFramePr/>
          <p:nvPr/>
        </p:nvGraphicFramePr>
        <p:xfrm>
          <a:off x="13" y="2282547"/>
          <a:ext cx="3000000" cy="3000000"/>
        </p:xfrm>
        <a:graphic>
          <a:graphicData uri="http://schemas.openxmlformats.org/drawingml/2006/table">
            <a:tbl>
              <a:tblPr>
                <a:noFill/>
                <a:tableStyleId>{14D6A413-20E6-4494-9186-5421283C8D1F}</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18" name="Google Shape;218;p11"/>
          <p:cNvSpPr txBox="1"/>
          <p:nvPr/>
        </p:nvSpPr>
        <p:spPr>
          <a:xfrm>
            <a:off x="-2241875" y="15126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Word Referents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19" name="Google Shape;219;p11"/>
          <p:cNvSpPr txBox="1"/>
          <p:nvPr/>
        </p:nvSpPr>
        <p:spPr>
          <a:xfrm>
            <a:off x="-2241875" y="25948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Red Flag Words and Phrases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220" name="Google Shape;220;p11"/>
          <p:cNvSpPr txBox="1"/>
          <p:nvPr/>
        </p:nvSpPr>
        <p:spPr>
          <a:xfrm>
            <a:off x="-2241875" y="1980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Find the Suspense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21" name="Google Shape;221;p11"/>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Suspense</a:t>
            </a:r>
            <a:endParaRPr/>
          </a:p>
        </p:txBody>
      </p:sp>
      <p:sp>
        <p:nvSpPr>
          <p:cNvPr id="222" name="Google Shape;222;p11"/>
          <p:cNvSpPr txBox="1"/>
          <p:nvPr/>
        </p:nvSpPr>
        <p:spPr>
          <a:xfrm>
            <a:off x="-2241887" y="37732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Building Suspense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23" name="Google Shape;223;p11"/>
          <p:cNvSpPr txBox="1"/>
          <p:nvPr/>
        </p:nvSpPr>
        <p:spPr>
          <a:xfrm>
            <a:off x="10343675" y="11376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Narrative Extension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24" name="Google Shape;224;p11"/>
          <p:cNvSpPr txBox="1"/>
          <p:nvPr/>
        </p:nvSpPr>
        <p:spPr>
          <a:xfrm>
            <a:off x="10343675" y="-5"/>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Literary Analysis Task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25" name="Google Shape;225;p11"/>
          <p:cNvSpPr txBox="1"/>
          <p:nvPr/>
        </p:nvSpPr>
        <p:spPr>
          <a:xfrm>
            <a:off x="-2241887" y="50671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Building Suspense - Make it Your Own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graphicFrame>
        <p:nvGraphicFramePr>
          <p:cNvPr id="230" name="Google Shape;230;p12"/>
          <p:cNvGraphicFramePr/>
          <p:nvPr/>
        </p:nvGraphicFramePr>
        <p:xfrm>
          <a:off x="13" y="2282547"/>
          <a:ext cx="3000000" cy="3000000"/>
        </p:xfrm>
        <a:graphic>
          <a:graphicData uri="http://schemas.openxmlformats.org/drawingml/2006/table">
            <a:tbl>
              <a:tblPr>
                <a:noFill/>
                <a:tableStyleId>{14D6A413-20E6-4494-9186-5421283C8D1F}</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31" name="Google Shape;231;p12"/>
          <p:cNvSpPr txBox="1"/>
          <p:nvPr/>
        </p:nvSpPr>
        <p:spPr>
          <a:xfrm>
            <a:off x="-2058825" y="2353032"/>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Main Event</a:t>
            </a:r>
            <a:endParaRPr b="1" i="0" sz="1400" u="none" cap="none" strike="noStrike">
              <a:solidFill>
                <a:schemeClr val="dk1"/>
              </a:solidFill>
              <a:latin typeface="Arial"/>
              <a:ea typeface="Arial"/>
              <a:cs typeface="Arial"/>
              <a:sym typeface="Arial"/>
            </a:endParaRPr>
          </a:p>
        </p:txBody>
      </p:sp>
      <p:sp>
        <p:nvSpPr>
          <p:cNvPr id="232" name="Google Shape;232;p12"/>
          <p:cNvSpPr txBox="1"/>
          <p:nvPr/>
        </p:nvSpPr>
        <p:spPr>
          <a:xfrm>
            <a:off x="-2058825" y="34248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Main Event- Make it Your Own</a:t>
            </a:r>
            <a:endParaRPr b="1" i="0" sz="1400" u="none" cap="none" strike="noStrike">
              <a:solidFill>
                <a:schemeClr val="dk1"/>
              </a:solidFill>
              <a:latin typeface="Arial"/>
              <a:ea typeface="Arial"/>
              <a:cs typeface="Arial"/>
              <a:sym typeface="Arial"/>
            </a:endParaRPr>
          </a:p>
        </p:txBody>
      </p:sp>
      <p:sp>
        <p:nvSpPr>
          <p:cNvPr id="233" name="Google Shape;233;p12"/>
          <p:cNvSpPr txBox="1"/>
          <p:nvPr/>
        </p:nvSpPr>
        <p:spPr>
          <a:xfrm>
            <a:off x="-2058825" y="1094782"/>
            <a:ext cx="1956600" cy="11190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Lesson 1: Comparing Summaries and Fully Elaborate Main Events</a:t>
            </a:r>
            <a:endParaRPr b="1" i="0" sz="1300" u="none" cap="none" strike="noStrike">
              <a:solidFill>
                <a:schemeClr val="dk1"/>
              </a:solidFill>
              <a:latin typeface="Arial"/>
              <a:ea typeface="Arial"/>
              <a:cs typeface="Arial"/>
              <a:sym typeface="Arial"/>
            </a:endParaRPr>
          </a:p>
        </p:txBody>
      </p:sp>
      <p:sp>
        <p:nvSpPr>
          <p:cNvPr id="234" name="Google Shape;234;p12"/>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Main Event</a:t>
            </a:r>
            <a:endParaRPr/>
          </a:p>
        </p:txBody>
      </p:sp>
      <p:sp>
        <p:nvSpPr>
          <p:cNvPr id="235" name="Google Shape;235;p12"/>
          <p:cNvSpPr txBox="1"/>
          <p:nvPr/>
        </p:nvSpPr>
        <p:spPr>
          <a:xfrm>
            <a:off x="10317613" y="5019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Literary Analysis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36" name="Google Shape;236;p12"/>
          <p:cNvSpPr txBox="1"/>
          <p:nvPr/>
        </p:nvSpPr>
        <p:spPr>
          <a:xfrm>
            <a:off x="10317625" y="17492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Narrative Extension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graphicFrame>
        <p:nvGraphicFramePr>
          <p:cNvPr id="241" name="Google Shape;241;p13"/>
          <p:cNvGraphicFramePr/>
          <p:nvPr/>
        </p:nvGraphicFramePr>
        <p:xfrm>
          <a:off x="13" y="2282547"/>
          <a:ext cx="3000000" cy="3000000"/>
        </p:xfrm>
        <a:graphic>
          <a:graphicData uri="http://schemas.openxmlformats.org/drawingml/2006/table">
            <a:tbl>
              <a:tblPr>
                <a:noFill/>
                <a:tableStyleId>{14D6A413-20E6-4494-9186-5421283C8D1F}</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42" name="Google Shape;242;p13"/>
          <p:cNvSpPr txBox="1"/>
          <p:nvPr/>
        </p:nvSpPr>
        <p:spPr>
          <a:xfrm>
            <a:off x="-2058825" y="23530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Extending the Ending</a:t>
            </a:r>
            <a:endParaRPr b="1" i="0" sz="1400" u="none" cap="none" strike="noStrike">
              <a:solidFill>
                <a:schemeClr val="dk1"/>
              </a:solidFill>
              <a:latin typeface="Arial"/>
              <a:ea typeface="Arial"/>
              <a:cs typeface="Arial"/>
              <a:sym typeface="Arial"/>
            </a:endParaRPr>
          </a:p>
        </p:txBody>
      </p:sp>
      <p:sp>
        <p:nvSpPr>
          <p:cNvPr id="243" name="Google Shape;243;p13"/>
          <p:cNvSpPr txBox="1"/>
          <p:nvPr/>
        </p:nvSpPr>
        <p:spPr>
          <a:xfrm>
            <a:off x="-2058825" y="12471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Analyze the Ending</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44" name="Google Shape;244;p13"/>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Endings</a:t>
            </a:r>
            <a:endParaRPr/>
          </a:p>
        </p:txBody>
      </p:sp>
      <p:sp>
        <p:nvSpPr>
          <p:cNvPr id="245" name="Google Shape;245;p13"/>
          <p:cNvSpPr txBox="1"/>
          <p:nvPr/>
        </p:nvSpPr>
        <p:spPr>
          <a:xfrm>
            <a:off x="10334088" y="5019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Literary Analysis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46" name="Google Shape;246;p13"/>
          <p:cNvSpPr txBox="1"/>
          <p:nvPr/>
        </p:nvSpPr>
        <p:spPr>
          <a:xfrm>
            <a:off x="10334100" y="17162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Narrative Extension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47" name="Google Shape;247;p13"/>
          <p:cNvSpPr txBox="1"/>
          <p:nvPr/>
        </p:nvSpPr>
        <p:spPr>
          <a:xfrm>
            <a:off x="-2058825" y="36770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Extending the Ending - Make it Your Own</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graphicFrame>
        <p:nvGraphicFramePr>
          <p:cNvPr id="252" name="Google Shape;252;p14"/>
          <p:cNvGraphicFramePr/>
          <p:nvPr/>
        </p:nvGraphicFramePr>
        <p:xfrm>
          <a:off x="13" y="2282547"/>
          <a:ext cx="3000000" cy="3000000"/>
        </p:xfrm>
        <a:graphic>
          <a:graphicData uri="http://schemas.openxmlformats.org/drawingml/2006/table">
            <a:tbl>
              <a:tblPr>
                <a:noFill/>
                <a:tableStyleId>{14D6A413-20E6-4494-9186-5421283C8D1F}</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53" name="Google Shape;253;p14"/>
          <p:cNvSpPr txBox="1"/>
          <p:nvPr/>
        </p:nvSpPr>
        <p:spPr>
          <a:xfrm>
            <a:off x="-2016200" y="1348882"/>
            <a:ext cx="1956600" cy="10503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Day 2- Share Summary, identify Critical character/ Setting/ Object</a:t>
            </a:r>
            <a:endParaRPr b="1" i="0" sz="1200" u="none" cap="none" strike="noStrike">
              <a:solidFill>
                <a:schemeClr val="dk1"/>
              </a:solidFill>
              <a:latin typeface="Arial"/>
              <a:ea typeface="Arial"/>
              <a:cs typeface="Arial"/>
              <a:sym typeface="Arial"/>
            </a:endParaRPr>
          </a:p>
        </p:txBody>
      </p:sp>
      <p:sp>
        <p:nvSpPr>
          <p:cNvPr id="254" name="Google Shape;254;p14"/>
          <p:cNvSpPr txBox="1"/>
          <p:nvPr/>
        </p:nvSpPr>
        <p:spPr>
          <a:xfrm>
            <a:off x="-2032800" y="247575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3- Write Beginning</a:t>
            </a:r>
            <a:endParaRPr b="1" i="0" sz="1400" u="none" cap="none" strike="noStrike">
              <a:solidFill>
                <a:schemeClr val="dk1"/>
              </a:solidFill>
              <a:latin typeface="Arial"/>
              <a:ea typeface="Arial"/>
              <a:cs typeface="Arial"/>
              <a:sym typeface="Arial"/>
            </a:endParaRPr>
          </a:p>
        </p:txBody>
      </p:sp>
      <p:sp>
        <p:nvSpPr>
          <p:cNvPr id="255" name="Google Shape;255;p14"/>
          <p:cNvSpPr txBox="1"/>
          <p:nvPr/>
        </p:nvSpPr>
        <p:spPr>
          <a:xfrm>
            <a:off x="-2032800" y="126157"/>
            <a:ext cx="1956600" cy="1119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Day 1- Introduce Assignment, Create Summarizing Framework</a:t>
            </a:r>
            <a:endParaRPr b="1" i="0" sz="1400" u="none" cap="none" strike="noStrike">
              <a:solidFill>
                <a:schemeClr val="dk1"/>
              </a:solidFill>
              <a:latin typeface="Arial"/>
              <a:ea typeface="Arial"/>
              <a:cs typeface="Arial"/>
              <a:sym typeface="Arial"/>
            </a:endParaRPr>
          </a:p>
        </p:txBody>
      </p:sp>
      <p:sp>
        <p:nvSpPr>
          <p:cNvPr id="256" name="Google Shape;256;p14"/>
          <p:cNvSpPr txBox="1"/>
          <p:nvPr/>
        </p:nvSpPr>
        <p:spPr>
          <a:xfrm>
            <a:off x="-2032800" y="3292795"/>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4- Write Elaborative Detail</a:t>
            </a:r>
            <a:endParaRPr b="1" i="0" sz="1400" u="none" cap="none" strike="noStrike">
              <a:solidFill>
                <a:schemeClr val="dk1"/>
              </a:solidFill>
              <a:latin typeface="Arial"/>
              <a:ea typeface="Arial"/>
              <a:cs typeface="Arial"/>
              <a:sym typeface="Arial"/>
            </a:endParaRPr>
          </a:p>
        </p:txBody>
      </p:sp>
      <p:sp>
        <p:nvSpPr>
          <p:cNvPr id="257" name="Google Shape;257;p14"/>
          <p:cNvSpPr txBox="1"/>
          <p:nvPr/>
        </p:nvSpPr>
        <p:spPr>
          <a:xfrm>
            <a:off x="-2032800" y="4093570"/>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5- Write Suspense</a:t>
            </a:r>
            <a:endParaRPr b="1" i="0" sz="1400" u="none" cap="none" strike="noStrike">
              <a:solidFill>
                <a:schemeClr val="dk1"/>
              </a:solidFill>
              <a:latin typeface="Arial"/>
              <a:ea typeface="Arial"/>
              <a:cs typeface="Arial"/>
              <a:sym typeface="Arial"/>
            </a:endParaRPr>
          </a:p>
        </p:txBody>
      </p:sp>
      <p:sp>
        <p:nvSpPr>
          <p:cNvPr id="258" name="Google Shape;258;p14"/>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Process Writing</a:t>
            </a:r>
            <a:endParaRPr/>
          </a:p>
        </p:txBody>
      </p:sp>
      <p:sp>
        <p:nvSpPr>
          <p:cNvPr id="259" name="Google Shape;259;p14"/>
          <p:cNvSpPr txBox="1"/>
          <p:nvPr/>
        </p:nvSpPr>
        <p:spPr>
          <a:xfrm>
            <a:off x="-2032800" y="489435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6- Begin Main Event</a:t>
            </a:r>
            <a:endParaRPr b="1" i="0" sz="1400" u="none" cap="none" strike="noStrike">
              <a:solidFill>
                <a:schemeClr val="dk1"/>
              </a:solidFill>
              <a:latin typeface="Arial"/>
              <a:ea typeface="Arial"/>
              <a:cs typeface="Arial"/>
              <a:sym typeface="Arial"/>
            </a:endParaRPr>
          </a:p>
        </p:txBody>
      </p:sp>
      <p:sp>
        <p:nvSpPr>
          <p:cNvPr id="260" name="Google Shape;260;p14"/>
          <p:cNvSpPr txBox="1"/>
          <p:nvPr/>
        </p:nvSpPr>
        <p:spPr>
          <a:xfrm>
            <a:off x="-2032800" y="7097150"/>
            <a:ext cx="1956600" cy="858900"/>
          </a:xfrm>
          <a:prstGeom prst="rect">
            <a:avLst/>
          </a:prstGeom>
          <a:solidFill>
            <a:srgbClr val="9FC5E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sng" cap="none" strike="noStrike">
                <a:solidFill>
                  <a:schemeClr val="dk1"/>
                </a:solidFill>
                <a:latin typeface="Arial"/>
                <a:ea typeface="Arial"/>
                <a:cs typeface="Arial"/>
                <a:sym typeface="Arial"/>
              </a:rPr>
              <a:t>Flex</a:t>
            </a:r>
            <a:endParaRPr b="1" i="0" sz="13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Additional Revision, Final Product</a:t>
            </a:r>
            <a:endParaRPr b="1" i="0" sz="1300" u="none" cap="none" strike="noStrike">
              <a:solidFill>
                <a:schemeClr val="dk1"/>
              </a:solidFill>
              <a:latin typeface="Arial"/>
              <a:ea typeface="Arial"/>
              <a:cs typeface="Arial"/>
              <a:sym typeface="Arial"/>
            </a:endParaRPr>
          </a:p>
        </p:txBody>
      </p:sp>
      <p:sp>
        <p:nvSpPr>
          <p:cNvPr id="261" name="Google Shape;261;p14"/>
          <p:cNvSpPr txBox="1"/>
          <p:nvPr/>
        </p:nvSpPr>
        <p:spPr>
          <a:xfrm>
            <a:off x="-2032800" y="5695132"/>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7- Complete Main Event</a:t>
            </a:r>
            <a:endParaRPr b="1" i="0" sz="1400" u="none" cap="none" strike="noStrike">
              <a:solidFill>
                <a:schemeClr val="dk1"/>
              </a:solidFill>
              <a:latin typeface="Arial"/>
              <a:ea typeface="Arial"/>
              <a:cs typeface="Arial"/>
              <a:sym typeface="Arial"/>
            </a:endParaRPr>
          </a:p>
        </p:txBody>
      </p:sp>
      <p:sp>
        <p:nvSpPr>
          <p:cNvPr id="262" name="Google Shape;262;p14"/>
          <p:cNvSpPr txBox="1"/>
          <p:nvPr/>
        </p:nvSpPr>
        <p:spPr>
          <a:xfrm>
            <a:off x="-2032800" y="6513482"/>
            <a:ext cx="1956600" cy="444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8- Write Ending</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2"/>
          <p:cNvSpPr txBox="1"/>
          <p:nvPr>
            <p:ph type="title"/>
          </p:nvPr>
        </p:nvSpPr>
        <p:spPr>
          <a:xfrm>
            <a:off x="7615" y="2386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Literacy Launch</a:t>
            </a:r>
            <a:endParaRPr/>
          </a:p>
        </p:txBody>
      </p:sp>
      <p:graphicFrame>
        <p:nvGraphicFramePr>
          <p:cNvPr id="61" name="Google Shape;61;p2"/>
          <p:cNvGraphicFramePr/>
          <p:nvPr/>
        </p:nvGraphicFramePr>
        <p:xfrm>
          <a:off x="35388" y="1300572"/>
          <a:ext cx="3000000" cy="3000000"/>
        </p:xfrm>
        <a:graphic>
          <a:graphicData uri="http://schemas.openxmlformats.org/drawingml/2006/table">
            <a:tbl>
              <a:tblPr>
                <a:noFill/>
                <a:tableStyleId>{14D6A413-20E6-4494-9186-5421283C8D1F}</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62" name="Google Shape;62;p2"/>
          <p:cNvSpPr txBox="1"/>
          <p:nvPr/>
        </p:nvSpPr>
        <p:spPr>
          <a:xfrm>
            <a:off x="-4076525" y="1300582"/>
            <a:ext cx="1956600" cy="660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2</a:t>
            </a:r>
            <a:r>
              <a:rPr b="1" i="0" lang="en" sz="1200" u="none" cap="none" strike="noStrike">
                <a:solidFill>
                  <a:schemeClr val="dk1"/>
                </a:solidFill>
                <a:latin typeface="Arial"/>
                <a:ea typeface="Arial"/>
                <a:cs typeface="Arial"/>
                <a:sym typeface="Arial"/>
              </a:rPr>
              <a:t>: </a:t>
            </a:r>
            <a:r>
              <a:rPr b="0" i="0" lang="en" sz="1200" u="none" cap="none" strike="noStrike">
                <a:solidFill>
                  <a:schemeClr val="dk1"/>
                </a:solidFill>
                <a:latin typeface="Arial"/>
                <a:ea typeface="Arial"/>
                <a:cs typeface="Arial"/>
                <a:sym typeface="Arial"/>
              </a:rPr>
              <a:t> </a:t>
            </a:r>
            <a:r>
              <a:rPr b="1" i="0" lang="en" sz="1200" u="none" cap="none" strike="noStrike">
                <a:solidFill>
                  <a:schemeClr val="dk1"/>
                </a:solidFill>
                <a:latin typeface="Arial"/>
                <a:ea typeface="Arial"/>
                <a:cs typeface="Arial"/>
                <a:sym typeface="Arial"/>
              </a:rPr>
              <a:t>Recognizing Genre</a:t>
            </a:r>
            <a:endParaRPr b="1" i="0" sz="1200" u="none" cap="none" strike="noStrike">
              <a:solidFill>
                <a:srgbClr val="000000"/>
              </a:solidFill>
              <a:latin typeface="Arial"/>
              <a:ea typeface="Arial"/>
              <a:cs typeface="Arial"/>
              <a:sym typeface="Arial"/>
            </a:endParaRPr>
          </a:p>
        </p:txBody>
      </p:sp>
      <p:sp>
        <p:nvSpPr>
          <p:cNvPr id="63" name="Google Shape;63;p2"/>
          <p:cNvSpPr txBox="1"/>
          <p:nvPr/>
        </p:nvSpPr>
        <p:spPr>
          <a:xfrm>
            <a:off x="-4076550" y="3848395"/>
            <a:ext cx="1956600" cy="14352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Analyzing Real-World Application of Argumentative and Opinion Writing </a:t>
            </a:r>
            <a:endParaRPr b="1" i="0" sz="1400" u="none" cap="none" strike="noStrike">
              <a:solidFill>
                <a:schemeClr val="dk1"/>
              </a:solidFill>
              <a:latin typeface="Arial"/>
              <a:ea typeface="Arial"/>
              <a:cs typeface="Arial"/>
              <a:sym typeface="Arial"/>
            </a:endParaRPr>
          </a:p>
        </p:txBody>
      </p:sp>
      <p:sp>
        <p:nvSpPr>
          <p:cNvPr id="64" name="Google Shape;64;p2"/>
          <p:cNvSpPr txBox="1"/>
          <p:nvPr/>
        </p:nvSpPr>
        <p:spPr>
          <a:xfrm>
            <a:off x="-4076525" y="126157"/>
            <a:ext cx="1956600" cy="10905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Introducing Graphic Organizers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65" name="Google Shape;65;p2"/>
          <p:cNvSpPr txBox="1"/>
          <p:nvPr/>
        </p:nvSpPr>
        <p:spPr>
          <a:xfrm>
            <a:off x="-4076550" y="2233732"/>
            <a:ext cx="1956600" cy="13290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3: </a:t>
            </a:r>
            <a:r>
              <a:rPr b="1" i="0" lang="en" sz="1200" u="none" cap="none" strike="noStrike">
                <a:solidFill>
                  <a:schemeClr val="dk1"/>
                </a:solidFill>
                <a:latin typeface="Arial"/>
                <a:ea typeface="Arial"/>
                <a:cs typeface="Arial"/>
                <a:sym typeface="Arial"/>
              </a:rPr>
              <a:t>Distinguishing Between Opinion  and Argumentative Writing</a:t>
            </a:r>
            <a:endParaRPr b="1" i="1" sz="12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66" name="Google Shape;66;p2"/>
          <p:cNvSpPr txBox="1"/>
          <p:nvPr/>
        </p:nvSpPr>
        <p:spPr>
          <a:xfrm>
            <a:off x="-4076500" y="53568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Strategic Reading - Informed Writing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67" name="Google Shape;67;p2"/>
          <p:cNvSpPr txBox="1"/>
          <p:nvPr/>
        </p:nvSpPr>
        <p:spPr>
          <a:xfrm>
            <a:off x="-4076500" y="6585007"/>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6: Strategic Reading and Text Conventions</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68" name="Google Shape;68;p2"/>
          <p:cNvSpPr txBox="1"/>
          <p:nvPr/>
        </p:nvSpPr>
        <p:spPr>
          <a:xfrm>
            <a:off x="-2038262" y="57441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11: Givens and Variables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69" name="Google Shape;69;p2"/>
          <p:cNvSpPr txBox="1"/>
          <p:nvPr/>
        </p:nvSpPr>
        <p:spPr>
          <a:xfrm>
            <a:off x="-2038275" y="3153720"/>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9: Introducing Literary Elements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70" name="Google Shape;70;p2"/>
          <p:cNvSpPr txBox="1"/>
          <p:nvPr/>
        </p:nvSpPr>
        <p:spPr>
          <a:xfrm>
            <a:off x="-2020562" y="169843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8: </a:t>
            </a:r>
            <a:r>
              <a:rPr b="0" i="0" lang="en" sz="1100" u="none" cap="none" strike="noStrike">
                <a:solidFill>
                  <a:schemeClr val="dk1"/>
                </a:solidFill>
                <a:latin typeface="Arial"/>
                <a:ea typeface="Arial"/>
                <a:cs typeface="Arial"/>
                <a:sym typeface="Arial"/>
              </a:rPr>
              <a:t> </a:t>
            </a:r>
            <a:r>
              <a:rPr b="1" i="0" lang="en" sz="1400" u="none" cap="none" strike="noStrike">
                <a:solidFill>
                  <a:schemeClr val="dk1"/>
                </a:solidFill>
                <a:latin typeface="Arial"/>
                <a:ea typeface="Arial"/>
                <a:cs typeface="Arial"/>
                <a:sym typeface="Arial"/>
              </a:rPr>
              <a:t>Comparing Four Types of Writing</a:t>
            </a:r>
            <a:endParaRPr b="1" i="0" sz="17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71" name="Google Shape;71;p2"/>
          <p:cNvSpPr txBox="1"/>
          <p:nvPr/>
        </p:nvSpPr>
        <p:spPr>
          <a:xfrm>
            <a:off x="-2038262" y="668373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12: Introduction to Inferential and Evaluative Thinking</a:t>
            </a:r>
            <a:endParaRPr b="1" i="0" sz="1400" u="none" cap="none" strike="noStrike">
              <a:solidFill>
                <a:schemeClr val="dk1"/>
              </a:solidFill>
              <a:latin typeface="Arial"/>
              <a:ea typeface="Arial"/>
              <a:cs typeface="Arial"/>
              <a:sym typeface="Arial"/>
            </a:endParaRPr>
          </a:p>
        </p:txBody>
      </p:sp>
      <p:sp>
        <p:nvSpPr>
          <p:cNvPr id="72" name="Google Shape;72;p2"/>
          <p:cNvSpPr txBox="1"/>
          <p:nvPr/>
        </p:nvSpPr>
        <p:spPr>
          <a:xfrm>
            <a:off x="-2038262" y="126157"/>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7: Close Reading Challenge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73" name="Google Shape;73;p2"/>
          <p:cNvSpPr txBox="1"/>
          <p:nvPr/>
        </p:nvSpPr>
        <p:spPr>
          <a:xfrm>
            <a:off x="-2038287" y="460900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10: Writing a Literary Analysis Piece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74" name="Google Shape;74;p2"/>
          <p:cNvSpPr txBox="1"/>
          <p:nvPr/>
        </p:nvSpPr>
        <p:spPr>
          <a:xfrm>
            <a:off x="10477863" y="238645"/>
            <a:ext cx="1956600" cy="691800"/>
          </a:xfrm>
          <a:prstGeom prst="rect">
            <a:avLst/>
          </a:prstGeom>
          <a:solidFill>
            <a:srgbClr val="FFF2CC"/>
          </a:solidFill>
          <a:ln cap="flat" cmpd="sng" w="19050">
            <a:solidFill>
              <a:srgbClr val="000000"/>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rgbClr val="000000"/>
                </a:solidFill>
                <a:latin typeface="Arial"/>
                <a:ea typeface="Arial"/>
                <a:cs typeface="Arial"/>
                <a:sym typeface="Arial"/>
              </a:rPr>
              <a:t>I WANT MORE - Narrative</a:t>
            </a:r>
            <a:endParaRPr b="1" i="1" sz="1400" u="none" cap="none" strike="noStrike">
              <a:solidFill>
                <a:srgbClr val="000000"/>
              </a:solidFill>
              <a:latin typeface="Arial"/>
              <a:ea typeface="Arial"/>
              <a:cs typeface="Arial"/>
              <a:sym typeface="Arial"/>
            </a:endParaRPr>
          </a:p>
        </p:txBody>
      </p:sp>
      <p:sp>
        <p:nvSpPr>
          <p:cNvPr id="75" name="Google Shape;75;p2"/>
          <p:cNvSpPr txBox="1"/>
          <p:nvPr/>
        </p:nvSpPr>
        <p:spPr>
          <a:xfrm>
            <a:off x="10597263" y="1595070"/>
            <a:ext cx="1956600" cy="691800"/>
          </a:xfrm>
          <a:prstGeom prst="rect">
            <a:avLst/>
          </a:prstGeom>
          <a:solidFill>
            <a:srgbClr val="FFF2CC"/>
          </a:solidFill>
          <a:ln cap="flat" cmpd="sng" w="19050">
            <a:solidFill>
              <a:srgbClr val="000000"/>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rgbClr val="000000"/>
                </a:solidFill>
                <a:latin typeface="Arial"/>
                <a:ea typeface="Arial"/>
                <a:cs typeface="Arial"/>
                <a:sym typeface="Arial"/>
              </a:rPr>
              <a:t>I WANT MORE - Informational</a:t>
            </a:r>
            <a:endParaRPr b="1" i="1" sz="1400" u="none" cap="none" strike="noStrike">
              <a:solidFill>
                <a:srgbClr val="000000"/>
              </a:solidFill>
              <a:latin typeface="Arial"/>
              <a:ea typeface="Arial"/>
              <a:cs typeface="Arial"/>
              <a:sym typeface="Arial"/>
            </a:endParaRPr>
          </a:p>
        </p:txBody>
      </p:sp>
      <p:sp>
        <p:nvSpPr>
          <p:cNvPr id="76" name="Google Shape;76;p2"/>
          <p:cNvSpPr txBox="1"/>
          <p:nvPr/>
        </p:nvSpPr>
        <p:spPr>
          <a:xfrm>
            <a:off x="10597263" y="2584420"/>
            <a:ext cx="1956600" cy="691800"/>
          </a:xfrm>
          <a:prstGeom prst="rect">
            <a:avLst/>
          </a:prstGeom>
          <a:solidFill>
            <a:srgbClr val="FFF2CC"/>
          </a:solidFill>
          <a:ln cap="flat" cmpd="sng" w="19050">
            <a:solidFill>
              <a:srgbClr val="000000"/>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rgbClr val="000000"/>
                </a:solidFill>
                <a:latin typeface="Arial"/>
                <a:ea typeface="Arial"/>
                <a:cs typeface="Arial"/>
                <a:sym typeface="Arial"/>
              </a:rPr>
              <a:t>I WANT MORE - Literary Analysis</a:t>
            </a:r>
            <a:endParaRPr b="1" i="1" sz="14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graphicFrame>
        <p:nvGraphicFramePr>
          <p:cNvPr id="81" name="Google Shape;81;p3"/>
          <p:cNvGraphicFramePr/>
          <p:nvPr/>
        </p:nvGraphicFramePr>
        <p:xfrm>
          <a:off x="13" y="2282547"/>
          <a:ext cx="3000000" cy="3000000"/>
        </p:xfrm>
        <a:graphic>
          <a:graphicData uri="http://schemas.openxmlformats.org/drawingml/2006/table">
            <a:tbl>
              <a:tblPr>
                <a:noFill/>
                <a:tableStyleId>{14D6A413-20E6-4494-9186-5421283C8D1F}</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82" name="Google Shape;82;p3"/>
          <p:cNvSpPr txBox="1"/>
          <p:nvPr/>
        </p:nvSpPr>
        <p:spPr>
          <a:xfrm>
            <a:off x="-4076525" y="13005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Compare These Pieces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83" name="Google Shape;83;p3"/>
          <p:cNvSpPr txBox="1"/>
          <p:nvPr/>
        </p:nvSpPr>
        <p:spPr>
          <a:xfrm>
            <a:off x="-4076525" y="25346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Pick List Choose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84" name="Google Shape;84;p3"/>
          <p:cNvSpPr txBox="1"/>
          <p:nvPr/>
        </p:nvSpPr>
        <p:spPr>
          <a:xfrm>
            <a:off x="-4076525" y="126157"/>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 Sort and Categorize</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85" name="Google Shape;85;p3"/>
          <p:cNvSpPr txBox="1"/>
          <p:nvPr/>
        </p:nvSpPr>
        <p:spPr>
          <a:xfrm>
            <a:off x="-4076525" y="37687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4: Pick List Choose Ask Find</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86" name="Google Shape;86;p3"/>
          <p:cNvSpPr txBox="1"/>
          <p:nvPr/>
        </p:nvSpPr>
        <p:spPr>
          <a:xfrm>
            <a:off x="-4076525" y="48312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Main Ideas/Reasons- Don’t Overlap Them! </a:t>
            </a:r>
            <a:endParaRPr b="1" i="0" sz="1400" u="none" cap="none" strike="noStrike">
              <a:solidFill>
                <a:schemeClr val="dk1"/>
              </a:solidFill>
              <a:latin typeface="Arial"/>
              <a:ea typeface="Arial"/>
              <a:cs typeface="Arial"/>
              <a:sym typeface="Arial"/>
            </a:endParaRPr>
          </a:p>
        </p:txBody>
      </p:sp>
      <p:sp>
        <p:nvSpPr>
          <p:cNvPr id="87" name="Google Shape;87;p3"/>
          <p:cNvSpPr txBox="1"/>
          <p:nvPr/>
        </p:nvSpPr>
        <p:spPr>
          <a:xfrm>
            <a:off x="-4076525" y="61415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 Main Ideas/Reasons- Broad or Too Narrow</a:t>
            </a:r>
            <a:endParaRPr b="1" i="0" sz="1400" u="none" cap="none" strike="noStrike">
              <a:solidFill>
                <a:schemeClr val="dk1"/>
              </a:solidFill>
              <a:latin typeface="Arial"/>
              <a:ea typeface="Arial"/>
              <a:cs typeface="Arial"/>
              <a:sym typeface="Arial"/>
            </a:endParaRPr>
          </a:p>
        </p:txBody>
      </p:sp>
      <p:sp>
        <p:nvSpPr>
          <p:cNvPr id="88" name="Google Shape;88;p3"/>
          <p:cNvSpPr txBox="1"/>
          <p:nvPr/>
        </p:nvSpPr>
        <p:spPr>
          <a:xfrm>
            <a:off x="-2038262" y="3886207"/>
            <a:ext cx="1956600" cy="10503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10: Alternative to Boring, Redundant Main Idea/Reason Sentences</a:t>
            </a:r>
            <a:endParaRPr b="1" i="0" sz="1200" u="none" cap="none" strike="noStrike">
              <a:solidFill>
                <a:schemeClr val="dk1"/>
              </a:solidFill>
              <a:latin typeface="Arial"/>
              <a:ea typeface="Arial"/>
              <a:cs typeface="Arial"/>
              <a:sym typeface="Arial"/>
            </a:endParaRPr>
          </a:p>
        </p:txBody>
      </p:sp>
      <p:sp>
        <p:nvSpPr>
          <p:cNvPr id="89" name="Google Shape;89;p3"/>
          <p:cNvSpPr txBox="1"/>
          <p:nvPr/>
        </p:nvSpPr>
        <p:spPr>
          <a:xfrm>
            <a:off x="-2038262" y="24107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a:t>
            </a:r>
            <a:r>
              <a:rPr b="1" i="0" lang="en" sz="1400" u="none" cap="none" strike="noStrike">
                <a:solidFill>
                  <a:schemeClr val="dk1"/>
                </a:solidFill>
                <a:latin typeface="Arial"/>
                <a:ea typeface="Arial"/>
                <a:cs typeface="Arial"/>
                <a:sym typeface="Arial"/>
              </a:rPr>
              <a:t>Lesson 9: Generating Broad Yet Distinct Main Ideas/Reasons </a:t>
            </a:r>
            <a:endParaRPr b="1" i="0" sz="1400" u="none" cap="none" strike="noStrike">
              <a:solidFill>
                <a:schemeClr val="dk1"/>
              </a:solidFill>
              <a:latin typeface="Arial"/>
              <a:ea typeface="Arial"/>
              <a:cs typeface="Arial"/>
              <a:sym typeface="Arial"/>
            </a:endParaRPr>
          </a:p>
        </p:txBody>
      </p:sp>
      <p:sp>
        <p:nvSpPr>
          <p:cNvPr id="90" name="Google Shape;90;p3"/>
          <p:cNvSpPr txBox="1"/>
          <p:nvPr/>
        </p:nvSpPr>
        <p:spPr>
          <a:xfrm>
            <a:off x="-2034462" y="126145"/>
            <a:ext cx="1956600" cy="6255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7: Recognizing Givens and Variables</a:t>
            </a:r>
            <a:endParaRPr b="1" i="0" sz="1200" u="none" cap="none" strike="noStrike">
              <a:solidFill>
                <a:schemeClr val="dk1"/>
              </a:solidFill>
              <a:latin typeface="Arial"/>
              <a:ea typeface="Arial"/>
              <a:cs typeface="Arial"/>
              <a:sym typeface="Arial"/>
            </a:endParaRPr>
          </a:p>
        </p:txBody>
      </p:sp>
      <p:sp>
        <p:nvSpPr>
          <p:cNvPr id="91" name="Google Shape;91;p3"/>
          <p:cNvSpPr txBox="1"/>
          <p:nvPr/>
        </p:nvSpPr>
        <p:spPr>
          <a:xfrm>
            <a:off x="10239913" y="5760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13: Main Idea/Reason Blurbs into Sentences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92" name="Google Shape;92;p3"/>
          <p:cNvSpPr txBox="1"/>
          <p:nvPr/>
        </p:nvSpPr>
        <p:spPr>
          <a:xfrm>
            <a:off x="10140063" y="2620657"/>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15: The Missing Main Idea/Reason</a:t>
            </a:r>
            <a:endParaRPr b="1" i="0" sz="1400" u="none" cap="none" strike="noStrike">
              <a:solidFill>
                <a:schemeClr val="dk1"/>
              </a:solidFill>
              <a:latin typeface="Arial"/>
              <a:ea typeface="Arial"/>
              <a:cs typeface="Arial"/>
              <a:sym typeface="Arial"/>
            </a:endParaRPr>
          </a:p>
        </p:txBody>
      </p:sp>
      <p:sp>
        <p:nvSpPr>
          <p:cNvPr id="93" name="Google Shape;93;p3"/>
          <p:cNvSpPr txBox="1"/>
          <p:nvPr/>
        </p:nvSpPr>
        <p:spPr>
          <a:xfrm>
            <a:off x="-2038275" y="5122532"/>
            <a:ext cx="1956600" cy="14352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11: Revising Boring, Redundant Main Idea/Reason Sentences </a:t>
            </a:r>
            <a:endParaRPr b="1" i="0" sz="1400" u="none" cap="none" strike="noStrike">
              <a:solidFill>
                <a:schemeClr val="dk1"/>
              </a:solidFill>
              <a:latin typeface="Arial"/>
              <a:ea typeface="Arial"/>
              <a:cs typeface="Arial"/>
              <a:sym typeface="Arial"/>
            </a:endParaRPr>
          </a:p>
        </p:txBody>
      </p:sp>
      <p:sp>
        <p:nvSpPr>
          <p:cNvPr id="94" name="Google Shape;94;p3"/>
          <p:cNvSpPr txBox="1"/>
          <p:nvPr>
            <p:ph type="title"/>
          </p:nvPr>
        </p:nvSpPr>
        <p:spPr>
          <a:xfrm>
            <a:off x="-6880" y="2696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990"/>
              <a:buNone/>
            </a:pPr>
            <a:r>
              <a:rPr lang="en" sz="3050"/>
              <a:t>Informational/Opinion- Broad Yet Distinct Main Ideas</a:t>
            </a:r>
            <a:endParaRPr sz="3050"/>
          </a:p>
        </p:txBody>
      </p:sp>
      <p:sp>
        <p:nvSpPr>
          <p:cNvPr id="95" name="Google Shape;95;p3"/>
          <p:cNvSpPr txBox="1"/>
          <p:nvPr/>
        </p:nvSpPr>
        <p:spPr>
          <a:xfrm>
            <a:off x="10140063" y="14332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14: Turning Questions into Responses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96" name="Google Shape;96;p3"/>
          <p:cNvSpPr txBox="1"/>
          <p:nvPr/>
        </p:nvSpPr>
        <p:spPr>
          <a:xfrm>
            <a:off x="10140063" y="36561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16: Word Referent</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97" name="Google Shape;97;p3"/>
          <p:cNvSpPr txBox="1"/>
          <p:nvPr/>
        </p:nvSpPr>
        <p:spPr>
          <a:xfrm>
            <a:off x="10239913" y="48673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17: Preparing to Write a Response to Text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98" name="Google Shape;98;p3"/>
          <p:cNvSpPr txBox="1"/>
          <p:nvPr/>
        </p:nvSpPr>
        <p:spPr>
          <a:xfrm>
            <a:off x="10239913" y="6141582"/>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18: Preparing to Write a Response to Multiple Text</a:t>
            </a:r>
            <a:endParaRPr b="1" i="0" sz="1400" u="none" cap="none" strike="noStrike">
              <a:solidFill>
                <a:schemeClr val="dk1"/>
              </a:solidFill>
              <a:latin typeface="Arial"/>
              <a:ea typeface="Arial"/>
              <a:cs typeface="Arial"/>
              <a:sym typeface="Arial"/>
            </a:endParaRPr>
          </a:p>
        </p:txBody>
      </p:sp>
      <p:sp>
        <p:nvSpPr>
          <p:cNvPr id="99" name="Google Shape;99;p3"/>
          <p:cNvSpPr txBox="1"/>
          <p:nvPr/>
        </p:nvSpPr>
        <p:spPr>
          <a:xfrm>
            <a:off x="-2038275" y="6629257"/>
            <a:ext cx="1956600" cy="691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12: Using a Thesaurus</a:t>
            </a:r>
            <a:endParaRPr b="1" i="1" sz="1400" u="none" cap="none" strike="noStrike">
              <a:solidFill>
                <a:schemeClr val="dk1"/>
              </a:solidFill>
              <a:latin typeface="Arial"/>
              <a:ea typeface="Arial"/>
              <a:cs typeface="Arial"/>
              <a:sym typeface="Arial"/>
            </a:endParaRPr>
          </a:p>
        </p:txBody>
      </p:sp>
      <p:sp>
        <p:nvSpPr>
          <p:cNvPr id="100" name="Google Shape;100;p3"/>
          <p:cNvSpPr txBox="1"/>
          <p:nvPr/>
        </p:nvSpPr>
        <p:spPr>
          <a:xfrm>
            <a:off x="-2038275" y="1284845"/>
            <a:ext cx="1956600" cy="837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8: Analyzing Response to Text Prompts/Assignments</a:t>
            </a:r>
            <a:endParaRPr b="1" i="0" sz="1200" u="none" cap="none" strike="noStrik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graphicFrame>
        <p:nvGraphicFramePr>
          <p:cNvPr id="105" name="Google Shape;105;p4"/>
          <p:cNvGraphicFramePr/>
          <p:nvPr/>
        </p:nvGraphicFramePr>
        <p:xfrm>
          <a:off x="13" y="2282547"/>
          <a:ext cx="3000000" cy="3000000"/>
        </p:xfrm>
        <a:graphic>
          <a:graphicData uri="http://schemas.openxmlformats.org/drawingml/2006/table">
            <a:tbl>
              <a:tblPr>
                <a:noFill/>
                <a:tableStyleId>{14D6A413-20E6-4494-9186-5421283C8D1F}</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06" name="Google Shape;106;p4"/>
          <p:cNvSpPr txBox="1"/>
          <p:nvPr/>
        </p:nvSpPr>
        <p:spPr>
          <a:xfrm>
            <a:off x="-4076525" y="14529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2: </a:t>
            </a:r>
            <a:r>
              <a:rPr b="1" i="1" lang="en" sz="1400" u="none" cap="none" strike="noStrike">
                <a:solidFill>
                  <a:schemeClr val="dk1"/>
                </a:solidFill>
                <a:latin typeface="Arial"/>
                <a:ea typeface="Arial"/>
                <a:cs typeface="Arial"/>
                <a:sym typeface="Arial"/>
              </a:rPr>
              <a:t>Just Okay...or Much Better? </a:t>
            </a:r>
            <a:endParaRPr b="1" i="0" sz="1400" u="none" cap="none" strike="noStrike">
              <a:solidFill>
                <a:schemeClr val="dk1"/>
              </a:solidFill>
              <a:latin typeface="Arial"/>
              <a:ea typeface="Arial"/>
              <a:cs typeface="Arial"/>
              <a:sym typeface="Arial"/>
            </a:endParaRPr>
          </a:p>
        </p:txBody>
      </p:sp>
      <p:sp>
        <p:nvSpPr>
          <p:cNvPr id="107" name="Google Shape;107;p4"/>
          <p:cNvSpPr txBox="1"/>
          <p:nvPr/>
        </p:nvSpPr>
        <p:spPr>
          <a:xfrm>
            <a:off x="-4076500" y="2691570"/>
            <a:ext cx="1956600" cy="9087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3:Sentence Matching</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200"/>
              <a:buFont typeface="Arial"/>
              <a:buNone/>
            </a:pPr>
            <a:r>
              <a:t/>
            </a:r>
            <a:endParaRPr b="1" i="1" sz="1200" u="none" cap="none" strike="noStrike">
              <a:solidFill>
                <a:schemeClr val="dk1"/>
              </a:solidFill>
              <a:latin typeface="Arial"/>
              <a:ea typeface="Arial"/>
              <a:cs typeface="Arial"/>
              <a:sym typeface="Arial"/>
            </a:endParaRPr>
          </a:p>
        </p:txBody>
      </p:sp>
      <p:sp>
        <p:nvSpPr>
          <p:cNvPr id="108" name="Google Shape;108;p4"/>
          <p:cNvSpPr txBox="1"/>
          <p:nvPr/>
        </p:nvSpPr>
        <p:spPr>
          <a:xfrm>
            <a:off x="-4076525" y="1261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What Does it Look Like and Why is it Important?</a:t>
            </a:r>
            <a:r>
              <a:rPr b="1" i="1" lang="en" sz="1400" u="none" cap="none" strike="noStrike">
                <a:solidFill>
                  <a:schemeClr val="dk1"/>
                </a:solidFill>
                <a:latin typeface="Arial"/>
                <a:ea typeface="Arial"/>
                <a:cs typeface="Arial"/>
                <a:sym typeface="Arial"/>
              </a:rPr>
              <a:t> </a:t>
            </a:r>
            <a:endParaRPr b="1" i="1" sz="1400" u="none" cap="none" strike="noStrike">
              <a:solidFill>
                <a:schemeClr val="dk1"/>
              </a:solidFill>
              <a:latin typeface="Arial"/>
              <a:ea typeface="Arial"/>
              <a:cs typeface="Arial"/>
              <a:sym typeface="Arial"/>
            </a:endParaRPr>
          </a:p>
        </p:txBody>
      </p:sp>
      <p:sp>
        <p:nvSpPr>
          <p:cNvPr id="109" name="Google Shape;109;p4"/>
          <p:cNvSpPr txBox="1"/>
          <p:nvPr/>
        </p:nvSpPr>
        <p:spPr>
          <a:xfrm>
            <a:off x="-4076525" y="3692582"/>
            <a:ext cx="1956600" cy="1085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4: </a:t>
            </a:r>
            <a:r>
              <a:rPr b="1" i="0" lang="en" sz="1200" u="none" cap="none" strike="noStrike">
                <a:solidFill>
                  <a:schemeClr val="dk1"/>
                </a:solidFill>
                <a:latin typeface="Arial"/>
                <a:ea typeface="Arial"/>
                <a:cs typeface="Arial"/>
                <a:sym typeface="Arial"/>
              </a:rPr>
              <a:t>Writing Sentences Using the Detail Generating Questions </a:t>
            </a:r>
            <a:endParaRPr b="1" i="0" sz="1200" u="none" cap="none" strike="noStrike">
              <a:solidFill>
                <a:schemeClr val="dk1"/>
              </a:solidFill>
              <a:latin typeface="Arial"/>
              <a:ea typeface="Arial"/>
              <a:cs typeface="Arial"/>
              <a:sym typeface="Arial"/>
            </a:endParaRPr>
          </a:p>
        </p:txBody>
      </p:sp>
      <p:sp>
        <p:nvSpPr>
          <p:cNvPr id="110" name="Google Shape;110;p4"/>
          <p:cNvSpPr txBox="1"/>
          <p:nvPr/>
        </p:nvSpPr>
        <p:spPr>
          <a:xfrm>
            <a:off x="-4076550" y="52403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5: Find the Overly General Words or Phrases</a:t>
            </a:r>
            <a:endParaRPr b="1" i="0" sz="1500" u="none" cap="none" strike="noStrike">
              <a:solidFill>
                <a:schemeClr val="dk1"/>
              </a:solidFill>
              <a:latin typeface="Arial"/>
              <a:ea typeface="Arial"/>
              <a:cs typeface="Arial"/>
              <a:sym typeface="Arial"/>
            </a:endParaRPr>
          </a:p>
        </p:txBody>
      </p:sp>
      <p:sp>
        <p:nvSpPr>
          <p:cNvPr id="111" name="Google Shape;111;p4"/>
          <p:cNvSpPr txBox="1"/>
          <p:nvPr/>
        </p:nvSpPr>
        <p:spPr>
          <a:xfrm>
            <a:off x="-4076500" y="6642082"/>
            <a:ext cx="1956600" cy="691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6: Break Up the Grocery List</a:t>
            </a: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112" name="Google Shape;112;p4"/>
          <p:cNvSpPr txBox="1"/>
          <p:nvPr/>
        </p:nvSpPr>
        <p:spPr>
          <a:xfrm>
            <a:off x="-2038262" y="1292857"/>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8: Flip the Sentence Subject</a:t>
            </a:r>
            <a:endParaRPr b="1" i="0" sz="1700" u="none" cap="none" strike="noStrike">
              <a:solidFill>
                <a:schemeClr val="dk1"/>
              </a:solidFill>
              <a:latin typeface="Arial"/>
              <a:ea typeface="Arial"/>
              <a:cs typeface="Arial"/>
              <a:sym typeface="Arial"/>
            </a:endParaRPr>
          </a:p>
        </p:txBody>
      </p:sp>
      <p:sp>
        <p:nvSpPr>
          <p:cNvPr id="113" name="Google Shape;113;p4"/>
          <p:cNvSpPr txBox="1"/>
          <p:nvPr/>
        </p:nvSpPr>
        <p:spPr>
          <a:xfrm>
            <a:off x="-2034462" y="126145"/>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7: Using Detail Generating Questions</a:t>
            </a:r>
            <a:endParaRPr b="1" i="0" sz="1500" u="none" cap="none" strike="noStrike">
              <a:solidFill>
                <a:schemeClr val="dk1"/>
              </a:solidFill>
              <a:latin typeface="Arial"/>
              <a:ea typeface="Arial"/>
              <a:cs typeface="Arial"/>
              <a:sym typeface="Arial"/>
            </a:endParaRPr>
          </a:p>
        </p:txBody>
      </p:sp>
      <p:sp>
        <p:nvSpPr>
          <p:cNvPr id="114" name="Google Shape;114;p4"/>
          <p:cNvSpPr txBox="1"/>
          <p:nvPr/>
        </p:nvSpPr>
        <p:spPr>
          <a:xfrm>
            <a:off x="-2038275" y="4008932"/>
            <a:ext cx="1956600" cy="10503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1" lang="en" sz="1200" u="none" cap="none" strike="noStrike">
                <a:solidFill>
                  <a:schemeClr val="dk1"/>
                </a:solidFill>
                <a:latin typeface="Arial"/>
                <a:ea typeface="Arial"/>
                <a:cs typeface="Arial"/>
                <a:sym typeface="Arial"/>
              </a:rPr>
              <a:t>Lesson 10: Comparing and Contrasting in Research Simulation Tasks</a:t>
            </a:r>
            <a:endParaRPr b="1" i="1" sz="1200" u="none" cap="none" strike="noStrike">
              <a:solidFill>
                <a:schemeClr val="dk1"/>
              </a:solidFill>
              <a:latin typeface="Arial"/>
              <a:ea typeface="Arial"/>
              <a:cs typeface="Arial"/>
              <a:sym typeface="Arial"/>
            </a:endParaRPr>
          </a:p>
        </p:txBody>
      </p:sp>
      <p:sp>
        <p:nvSpPr>
          <p:cNvPr id="115" name="Google Shape;115;p4"/>
          <p:cNvSpPr txBox="1"/>
          <p:nvPr/>
        </p:nvSpPr>
        <p:spPr>
          <a:xfrm>
            <a:off x="-2038275" y="26268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9: Reading and Summarizing Texts</a:t>
            </a:r>
            <a:endParaRPr b="1" i="0" sz="1400" u="none" cap="none" strike="noStrike">
              <a:solidFill>
                <a:schemeClr val="dk1"/>
              </a:solidFill>
              <a:latin typeface="Arial"/>
              <a:ea typeface="Arial"/>
              <a:cs typeface="Arial"/>
              <a:sym typeface="Arial"/>
            </a:endParaRPr>
          </a:p>
        </p:txBody>
      </p:sp>
      <p:sp>
        <p:nvSpPr>
          <p:cNvPr id="116" name="Google Shape;116;p4"/>
          <p:cNvSpPr txBox="1"/>
          <p:nvPr/>
        </p:nvSpPr>
        <p:spPr>
          <a:xfrm>
            <a:off x="-2038275" y="52033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11: Paraphrasing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17" name="Google Shape;117;p4"/>
          <p:cNvSpPr txBox="1"/>
          <p:nvPr/>
        </p:nvSpPr>
        <p:spPr>
          <a:xfrm>
            <a:off x="-2038262" y="65181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12: Giving the Author Credit </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118" name="Google Shape;118;p4"/>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Elaboration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graphicFrame>
        <p:nvGraphicFramePr>
          <p:cNvPr id="123" name="Google Shape;123;gef6e2c3898_0_0"/>
          <p:cNvGraphicFramePr/>
          <p:nvPr/>
        </p:nvGraphicFramePr>
        <p:xfrm>
          <a:off x="13" y="2282547"/>
          <a:ext cx="3000000" cy="3000000"/>
        </p:xfrm>
        <a:graphic>
          <a:graphicData uri="http://schemas.openxmlformats.org/drawingml/2006/table">
            <a:tbl>
              <a:tblPr>
                <a:noFill/>
                <a:tableStyleId>{14D6A413-20E6-4494-9186-5421283C8D1F}</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24" name="Google Shape;124;gef6e2c3898_0_0"/>
          <p:cNvSpPr txBox="1"/>
          <p:nvPr/>
        </p:nvSpPr>
        <p:spPr>
          <a:xfrm>
            <a:off x="-2016200" y="134888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2- Review Pillar, Introduction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1" i="0" sz="1400" u="none" cap="none" strike="noStrike">
              <a:solidFill>
                <a:schemeClr val="dk1"/>
              </a:solidFill>
              <a:latin typeface="Arial"/>
              <a:ea typeface="Arial"/>
              <a:cs typeface="Arial"/>
              <a:sym typeface="Arial"/>
            </a:endParaRPr>
          </a:p>
        </p:txBody>
      </p:sp>
      <p:sp>
        <p:nvSpPr>
          <p:cNvPr id="125" name="Google Shape;125;gef6e2c3898_0_0"/>
          <p:cNvSpPr txBox="1"/>
          <p:nvPr/>
        </p:nvSpPr>
        <p:spPr>
          <a:xfrm>
            <a:off x="-2032800" y="2434957"/>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Day 3- 1st Main Idea/Reason Paragraph</a:t>
            </a:r>
            <a:endParaRPr b="1" i="0" sz="1400" u="none" cap="none" strike="noStrike">
              <a:solidFill>
                <a:schemeClr val="dk1"/>
              </a:solidFill>
              <a:latin typeface="Arial"/>
              <a:ea typeface="Arial"/>
              <a:cs typeface="Arial"/>
              <a:sym typeface="Arial"/>
            </a:endParaRPr>
          </a:p>
        </p:txBody>
      </p:sp>
      <p:sp>
        <p:nvSpPr>
          <p:cNvPr id="126" name="Google Shape;126;gef6e2c3898_0_0"/>
          <p:cNvSpPr txBox="1"/>
          <p:nvPr/>
        </p:nvSpPr>
        <p:spPr>
          <a:xfrm>
            <a:off x="-2032800" y="126157"/>
            <a:ext cx="1956600" cy="1119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300" u="none" cap="none" strike="noStrike">
                <a:solidFill>
                  <a:schemeClr val="dk1"/>
                </a:solidFill>
                <a:latin typeface="Arial"/>
                <a:ea typeface="Arial"/>
                <a:cs typeface="Arial"/>
                <a:sym typeface="Arial"/>
              </a:rPr>
              <a:t>Day 1- Assign Prompt, Pick List Choose, Prewriting Plan</a:t>
            </a:r>
            <a:endParaRPr b="1" i="0" sz="1400" u="none" cap="none" strike="noStrike">
              <a:solidFill>
                <a:schemeClr val="dk1"/>
              </a:solidFill>
              <a:latin typeface="Arial"/>
              <a:ea typeface="Arial"/>
              <a:cs typeface="Arial"/>
              <a:sym typeface="Arial"/>
            </a:endParaRPr>
          </a:p>
        </p:txBody>
      </p:sp>
      <p:sp>
        <p:nvSpPr>
          <p:cNvPr id="127" name="Google Shape;127;gef6e2c3898_0_0"/>
          <p:cNvSpPr txBox="1"/>
          <p:nvPr/>
        </p:nvSpPr>
        <p:spPr>
          <a:xfrm>
            <a:off x="-2016200" y="355193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4- 2nd Main Idea/Reason Paragraph</a:t>
            </a:r>
            <a:endParaRPr b="1" i="0" sz="1400" u="none" cap="none" strike="noStrike">
              <a:solidFill>
                <a:schemeClr val="dk1"/>
              </a:solidFill>
              <a:latin typeface="Arial"/>
              <a:ea typeface="Arial"/>
              <a:cs typeface="Arial"/>
              <a:sym typeface="Arial"/>
            </a:endParaRPr>
          </a:p>
        </p:txBody>
      </p:sp>
      <p:sp>
        <p:nvSpPr>
          <p:cNvPr id="128" name="Google Shape;128;gef6e2c3898_0_0"/>
          <p:cNvSpPr txBox="1"/>
          <p:nvPr/>
        </p:nvSpPr>
        <p:spPr>
          <a:xfrm>
            <a:off x="-2016200" y="472580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5- Conclusion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1" i="0" sz="1400" u="none" cap="none" strike="noStrike">
              <a:solidFill>
                <a:schemeClr val="dk1"/>
              </a:solidFill>
              <a:latin typeface="Arial"/>
              <a:ea typeface="Arial"/>
              <a:cs typeface="Arial"/>
              <a:sym typeface="Arial"/>
            </a:endParaRPr>
          </a:p>
        </p:txBody>
      </p:sp>
      <p:sp>
        <p:nvSpPr>
          <p:cNvPr id="129" name="Google Shape;129;gef6e2c3898_0_0"/>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 Process Writing</a:t>
            </a:r>
            <a:endParaRPr/>
          </a:p>
        </p:txBody>
      </p:sp>
      <p:sp>
        <p:nvSpPr>
          <p:cNvPr id="130" name="Google Shape;130;gef6e2c3898_0_0"/>
          <p:cNvSpPr txBox="1"/>
          <p:nvPr/>
        </p:nvSpPr>
        <p:spPr>
          <a:xfrm>
            <a:off x="-2032800" y="563518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6- Reread, Revise, Edit</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31" name="Google Shape;131;gef6e2c3898_0_0"/>
          <p:cNvSpPr txBox="1"/>
          <p:nvPr/>
        </p:nvSpPr>
        <p:spPr>
          <a:xfrm>
            <a:off x="-2032800" y="6792350"/>
            <a:ext cx="1956600" cy="1059000"/>
          </a:xfrm>
          <a:prstGeom prst="rect">
            <a:avLst/>
          </a:prstGeom>
          <a:solidFill>
            <a:srgbClr val="9FC5E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sng" cap="none" strike="noStrike">
                <a:solidFill>
                  <a:schemeClr val="dk1"/>
                </a:solidFill>
                <a:latin typeface="Arial"/>
                <a:ea typeface="Arial"/>
                <a:cs typeface="Arial"/>
                <a:sym typeface="Arial"/>
              </a:rPr>
              <a:t>Flex</a:t>
            </a:r>
            <a:endParaRPr b="1" i="0" sz="13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Peer conferencing, Sharing, Skill Review and Reinforcement</a:t>
            </a:r>
            <a:endParaRPr b="1" i="0" sz="1300" u="none" cap="none" strike="noStrike">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graphicFrame>
        <p:nvGraphicFramePr>
          <p:cNvPr id="136" name="Google Shape;136;p5"/>
          <p:cNvGraphicFramePr/>
          <p:nvPr/>
        </p:nvGraphicFramePr>
        <p:xfrm>
          <a:off x="13" y="2282547"/>
          <a:ext cx="3000000" cy="3000000"/>
        </p:xfrm>
        <a:graphic>
          <a:graphicData uri="http://schemas.openxmlformats.org/drawingml/2006/table">
            <a:tbl>
              <a:tblPr>
                <a:noFill/>
                <a:tableStyleId>{14D6A413-20E6-4494-9186-5421283C8D1F}</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37" name="Google Shape;137;p5"/>
          <p:cNvSpPr txBox="1"/>
          <p:nvPr/>
        </p:nvSpPr>
        <p:spPr>
          <a:xfrm>
            <a:off x="-2016200" y="11202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100"/>
              <a:buFont typeface="Arial"/>
              <a:buNone/>
            </a:pPr>
            <a:r>
              <a:rPr b="1" i="0" lang="en" sz="1400" u="none" cap="none" strike="noStrike">
                <a:solidFill>
                  <a:schemeClr val="dk1"/>
                </a:solidFill>
                <a:latin typeface="Arial"/>
                <a:ea typeface="Arial"/>
                <a:cs typeface="Arial"/>
                <a:sym typeface="Arial"/>
              </a:rPr>
              <a:t>Lesson 2: Research - Using Search Engines</a:t>
            </a:r>
            <a:endParaRPr b="1" i="0" sz="1400" u="none" cap="none" strike="noStrike">
              <a:solidFill>
                <a:schemeClr val="dk1"/>
              </a:solidFill>
              <a:latin typeface="Arial"/>
              <a:ea typeface="Arial"/>
              <a:cs typeface="Arial"/>
              <a:sym typeface="Arial"/>
            </a:endParaRPr>
          </a:p>
        </p:txBody>
      </p:sp>
      <p:sp>
        <p:nvSpPr>
          <p:cNvPr id="138" name="Google Shape;138;p5"/>
          <p:cNvSpPr txBox="1"/>
          <p:nvPr/>
        </p:nvSpPr>
        <p:spPr>
          <a:xfrm>
            <a:off x="-2032800" y="2187157"/>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Using Images</a:t>
            </a:r>
            <a:endParaRPr b="1" i="0" sz="1400" u="none" cap="none" strike="noStrike">
              <a:solidFill>
                <a:schemeClr val="dk1"/>
              </a:solidFill>
              <a:latin typeface="Arial"/>
              <a:ea typeface="Arial"/>
              <a:cs typeface="Arial"/>
              <a:sym typeface="Arial"/>
            </a:endParaRPr>
          </a:p>
        </p:txBody>
      </p:sp>
      <p:sp>
        <p:nvSpPr>
          <p:cNvPr id="139" name="Google Shape;139;p5"/>
          <p:cNvSpPr txBox="1"/>
          <p:nvPr/>
        </p:nvSpPr>
        <p:spPr>
          <a:xfrm>
            <a:off x="-2016200" y="3049020"/>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Researching a Topic of Interest</a:t>
            </a:r>
            <a:endParaRPr b="1" i="0" sz="1400" u="none" cap="none" strike="noStrike">
              <a:solidFill>
                <a:schemeClr val="dk1"/>
              </a:solidFill>
              <a:latin typeface="Arial"/>
              <a:ea typeface="Arial"/>
              <a:cs typeface="Arial"/>
              <a:sym typeface="Arial"/>
            </a:endParaRPr>
          </a:p>
        </p:txBody>
      </p:sp>
      <p:sp>
        <p:nvSpPr>
          <p:cNvPr id="140" name="Google Shape;140;p5"/>
          <p:cNvSpPr txBox="1"/>
          <p:nvPr/>
        </p:nvSpPr>
        <p:spPr>
          <a:xfrm>
            <a:off x="-2016200" y="4158707"/>
            <a:ext cx="1956600" cy="691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Gleaning Information</a:t>
            </a:r>
            <a:endParaRPr b="1" i="0" sz="1400" u="none" cap="none" strike="noStrike">
              <a:solidFill>
                <a:schemeClr val="dk1"/>
              </a:solidFill>
              <a:latin typeface="Arial"/>
              <a:ea typeface="Arial"/>
              <a:cs typeface="Arial"/>
              <a:sym typeface="Arial"/>
            </a:endParaRPr>
          </a:p>
        </p:txBody>
      </p:sp>
      <p:sp>
        <p:nvSpPr>
          <p:cNvPr id="141" name="Google Shape;141;p5"/>
          <p:cNvSpPr txBox="1"/>
          <p:nvPr/>
        </p:nvSpPr>
        <p:spPr>
          <a:xfrm>
            <a:off x="-2016200" y="50205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6:Taking Notes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42" name="Google Shape;142;p5"/>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Research</a:t>
            </a:r>
            <a:endParaRPr/>
          </a:p>
        </p:txBody>
      </p:sp>
      <p:sp>
        <p:nvSpPr>
          <p:cNvPr id="143" name="Google Shape;143;p5"/>
          <p:cNvSpPr txBox="1"/>
          <p:nvPr/>
        </p:nvSpPr>
        <p:spPr>
          <a:xfrm>
            <a:off x="-2032800" y="-194393"/>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Reading Strategically and Finding Information Within Text</a:t>
            </a:r>
            <a:endParaRPr b="1" i="0" sz="1400" u="none" cap="none" strike="noStrike">
              <a:solidFill>
                <a:schemeClr val="dk1"/>
              </a:solidFill>
              <a:latin typeface="Arial"/>
              <a:ea typeface="Arial"/>
              <a:cs typeface="Arial"/>
              <a:sym typeface="Arial"/>
            </a:endParaRPr>
          </a:p>
        </p:txBody>
      </p:sp>
      <p:sp>
        <p:nvSpPr>
          <p:cNvPr id="144" name="Google Shape;144;p5"/>
          <p:cNvSpPr txBox="1"/>
          <p:nvPr/>
        </p:nvSpPr>
        <p:spPr>
          <a:xfrm>
            <a:off x="-2032800" y="6130257"/>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7: </a:t>
            </a:r>
            <a:r>
              <a:rPr b="1" i="0" lang="en" sz="1400" u="none" cap="none" strike="noStrike">
                <a:solidFill>
                  <a:schemeClr val="dk1"/>
                </a:solidFill>
                <a:highlight>
                  <a:srgbClr val="FFF2CC"/>
                </a:highlight>
                <a:latin typeface="Arial"/>
                <a:ea typeface="Arial"/>
                <a:cs typeface="Arial"/>
                <a:sym typeface="Arial"/>
              </a:rPr>
              <a:t>Research/Take Notes/Write/Cite</a:t>
            </a:r>
            <a:endParaRPr b="1" i="0" sz="1400" u="none" cap="none" strike="noStrike">
              <a:solidFill>
                <a:schemeClr val="dk1"/>
              </a:solidFill>
              <a:highlight>
                <a:srgbClr val="FFF2CC"/>
              </a:highlight>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45" name="Google Shape;145;p5"/>
          <p:cNvSpPr txBox="1"/>
          <p:nvPr/>
        </p:nvSpPr>
        <p:spPr>
          <a:xfrm>
            <a:off x="10331025" y="11202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100"/>
              <a:buFont typeface="Arial"/>
              <a:buNone/>
            </a:pPr>
            <a:r>
              <a:rPr b="1" i="0" lang="en" sz="1400" u="none" cap="none" strike="noStrike">
                <a:solidFill>
                  <a:schemeClr val="dk1"/>
                </a:solidFill>
                <a:latin typeface="Arial"/>
                <a:ea typeface="Arial"/>
                <a:cs typeface="Arial"/>
                <a:sym typeface="Arial"/>
              </a:rPr>
              <a:t>Lesson 8: Locating Golden Bricks for Research</a:t>
            </a:r>
            <a:endParaRPr b="1" i="0" sz="1400" u="none" cap="none" strike="noStrike">
              <a:solidFill>
                <a:schemeClr val="dk1"/>
              </a:solidFill>
              <a:latin typeface="Arial"/>
              <a:ea typeface="Arial"/>
              <a:cs typeface="Arial"/>
              <a:sym typeface="Arial"/>
            </a:endParaRPr>
          </a:p>
        </p:txBody>
      </p:sp>
      <p:sp>
        <p:nvSpPr>
          <p:cNvPr id="146" name="Google Shape;146;p5"/>
          <p:cNvSpPr txBox="1"/>
          <p:nvPr/>
        </p:nvSpPr>
        <p:spPr>
          <a:xfrm>
            <a:off x="10331025" y="3638670"/>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10: Revise this Paragraph</a:t>
            </a:r>
            <a:endParaRPr b="1" i="0" sz="1400" u="none" cap="none" strike="noStrike">
              <a:solidFill>
                <a:schemeClr val="dk1"/>
              </a:solidFill>
              <a:latin typeface="Arial"/>
              <a:ea typeface="Arial"/>
              <a:cs typeface="Arial"/>
              <a:sym typeface="Arial"/>
            </a:endParaRPr>
          </a:p>
        </p:txBody>
      </p:sp>
      <p:sp>
        <p:nvSpPr>
          <p:cNvPr id="147" name="Google Shape;147;p5"/>
          <p:cNvSpPr txBox="1"/>
          <p:nvPr/>
        </p:nvSpPr>
        <p:spPr>
          <a:xfrm>
            <a:off x="10413550" y="2466670"/>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9: Transitional Words and Phrases</a:t>
            </a:r>
            <a:endParaRPr b="1" i="0" sz="1400" u="none" cap="none" strike="noStrike">
              <a:solidFill>
                <a:schemeClr val="dk1"/>
              </a:solidFill>
              <a:latin typeface="Arial"/>
              <a:ea typeface="Arial"/>
              <a:cs typeface="Arial"/>
              <a:sym typeface="Arial"/>
            </a:endParaRPr>
          </a:p>
        </p:txBody>
      </p:sp>
      <p:sp>
        <p:nvSpPr>
          <p:cNvPr id="148" name="Google Shape;148;p5"/>
          <p:cNvSpPr txBox="1"/>
          <p:nvPr/>
        </p:nvSpPr>
        <p:spPr>
          <a:xfrm>
            <a:off x="10413550" y="4576945"/>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11: Writing a Paragraph Using Supporting Details</a:t>
            </a:r>
            <a:endParaRPr b="1" i="0" sz="1400" u="none" cap="none" strike="noStrike">
              <a:solidFill>
                <a:schemeClr val="dk1"/>
              </a:solidFill>
              <a:latin typeface="Arial"/>
              <a:ea typeface="Arial"/>
              <a:cs typeface="Arial"/>
              <a:sym typeface="Arial"/>
            </a:endParaRPr>
          </a:p>
        </p:txBody>
      </p:sp>
      <p:sp>
        <p:nvSpPr>
          <p:cNvPr id="149" name="Google Shape;149;p5"/>
          <p:cNvSpPr txBox="1"/>
          <p:nvPr/>
        </p:nvSpPr>
        <p:spPr>
          <a:xfrm>
            <a:off x="10331025" y="5680607"/>
            <a:ext cx="1956600" cy="1085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12: </a:t>
            </a:r>
            <a:r>
              <a:rPr b="1" i="0" lang="en" sz="1200" u="none" cap="none" strike="noStrike">
                <a:solidFill>
                  <a:schemeClr val="dk1"/>
                </a:solidFill>
                <a:latin typeface="Arial"/>
                <a:ea typeface="Arial"/>
                <a:cs typeface="Arial"/>
                <a:sym typeface="Arial"/>
              </a:rPr>
              <a:t>Using Information to Create Well-Developed Paragraphs</a:t>
            </a:r>
            <a:endParaRPr b="1" i="0" sz="1200" u="none" cap="none" strike="noStrike">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graphicFrame>
        <p:nvGraphicFramePr>
          <p:cNvPr id="154" name="Google Shape;154;p6"/>
          <p:cNvGraphicFramePr/>
          <p:nvPr/>
        </p:nvGraphicFramePr>
        <p:xfrm>
          <a:off x="13" y="2282547"/>
          <a:ext cx="3000000" cy="3000000"/>
        </p:xfrm>
        <a:graphic>
          <a:graphicData uri="http://schemas.openxmlformats.org/drawingml/2006/table">
            <a:tbl>
              <a:tblPr>
                <a:noFill/>
                <a:tableStyleId>{14D6A413-20E6-4494-9186-5421283C8D1F}</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55" name="Google Shape;155;p6"/>
          <p:cNvSpPr txBox="1"/>
          <p:nvPr/>
        </p:nvSpPr>
        <p:spPr>
          <a:xfrm>
            <a:off x="-2016200" y="11202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Writing an Attention Grabbing Lead</a:t>
            </a:r>
            <a:endParaRPr b="1" i="0" sz="1400" u="none" cap="none" strike="noStrike">
              <a:solidFill>
                <a:schemeClr val="dk1"/>
              </a:solidFill>
              <a:latin typeface="Arial"/>
              <a:ea typeface="Arial"/>
              <a:cs typeface="Arial"/>
              <a:sym typeface="Arial"/>
            </a:endParaRPr>
          </a:p>
        </p:txBody>
      </p:sp>
      <p:sp>
        <p:nvSpPr>
          <p:cNvPr id="156" name="Google Shape;156;p6"/>
          <p:cNvSpPr txBox="1"/>
          <p:nvPr/>
        </p:nvSpPr>
        <p:spPr>
          <a:xfrm>
            <a:off x="-2032800" y="2434957"/>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Effective Topic Sentences</a:t>
            </a:r>
            <a:endParaRPr b="1" i="0" sz="1400" u="none" cap="none" strike="noStrike">
              <a:solidFill>
                <a:schemeClr val="dk1"/>
              </a:solidFill>
              <a:latin typeface="Arial"/>
              <a:ea typeface="Arial"/>
              <a:cs typeface="Arial"/>
              <a:sym typeface="Arial"/>
            </a:endParaRPr>
          </a:p>
        </p:txBody>
      </p:sp>
      <p:sp>
        <p:nvSpPr>
          <p:cNvPr id="157" name="Google Shape;157;p6"/>
          <p:cNvSpPr txBox="1"/>
          <p:nvPr/>
        </p:nvSpPr>
        <p:spPr>
          <a:xfrm>
            <a:off x="-2016200" y="1261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Leads and Topic Sentences</a:t>
            </a:r>
            <a:endParaRPr b="1" i="0" sz="1400" u="none" cap="none" strike="noStrike">
              <a:solidFill>
                <a:schemeClr val="dk1"/>
              </a:solidFill>
              <a:latin typeface="Arial"/>
              <a:ea typeface="Arial"/>
              <a:cs typeface="Arial"/>
              <a:sym typeface="Arial"/>
            </a:endParaRPr>
          </a:p>
        </p:txBody>
      </p:sp>
      <p:sp>
        <p:nvSpPr>
          <p:cNvPr id="158" name="Google Shape;158;p6"/>
          <p:cNvSpPr txBox="1"/>
          <p:nvPr/>
        </p:nvSpPr>
        <p:spPr>
          <a:xfrm>
            <a:off x="-2016200" y="3475732"/>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Writing Topic Sentences</a:t>
            </a:r>
            <a:endParaRPr b="1" i="0" sz="1400" u="none" cap="none" strike="noStrike">
              <a:solidFill>
                <a:schemeClr val="dk1"/>
              </a:solidFill>
              <a:latin typeface="Arial"/>
              <a:ea typeface="Arial"/>
              <a:cs typeface="Arial"/>
              <a:sym typeface="Arial"/>
            </a:endParaRPr>
          </a:p>
        </p:txBody>
      </p:sp>
      <p:sp>
        <p:nvSpPr>
          <p:cNvPr id="159" name="Google Shape;159;p6"/>
          <p:cNvSpPr txBox="1"/>
          <p:nvPr/>
        </p:nvSpPr>
        <p:spPr>
          <a:xfrm>
            <a:off x="-2016200" y="47258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Writing the Introduction Paragraph</a:t>
            </a:r>
            <a:endParaRPr b="1" i="0" sz="1400" u="none" cap="none" strike="noStrike">
              <a:solidFill>
                <a:schemeClr val="dk1"/>
              </a:solidFill>
              <a:latin typeface="Arial"/>
              <a:ea typeface="Arial"/>
              <a:cs typeface="Arial"/>
              <a:sym typeface="Arial"/>
            </a:endParaRPr>
          </a:p>
        </p:txBody>
      </p:sp>
      <p:sp>
        <p:nvSpPr>
          <p:cNvPr id="160" name="Google Shape;160;p6"/>
          <p:cNvSpPr txBox="1"/>
          <p:nvPr/>
        </p:nvSpPr>
        <p:spPr>
          <a:xfrm>
            <a:off x="-2032800" y="60789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 Writing Response to Text Introductions</a:t>
            </a:r>
            <a:endParaRPr b="1" i="0" sz="1400" u="none" cap="none" strike="noStrike">
              <a:solidFill>
                <a:schemeClr val="dk1"/>
              </a:solidFill>
              <a:latin typeface="Arial"/>
              <a:ea typeface="Arial"/>
              <a:cs typeface="Arial"/>
              <a:sym typeface="Arial"/>
            </a:endParaRPr>
          </a:p>
        </p:txBody>
      </p:sp>
      <p:sp>
        <p:nvSpPr>
          <p:cNvPr id="161" name="Google Shape;161;p6"/>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Introductions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graphicFrame>
        <p:nvGraphicFramePr>
          <p:cNvPr id="166" name="Google Shape;166;p7"/>
          <p:cNvGraphicFramePr/>
          <p:nvPr/>
        </p:nvGraphicFramePr>
        <p:xfrm>
          <a:off x="13" y="2282547"/>
          <a:ext cx="3000000" cy="3000000"/>
        </p:xfrm>
        <a:graphic>
          <a:graphicData uri="http://schemas.openxmlformats.org/drawingml/2006/table">
            <a:tbl>
              <a:tblPr>
                <a:noFill/>
                <a:tableStyleId>{14D6A413-20E6-4494-9186-5421283C8D1F}</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67" name="Google Shape;167;p7"/>
          <p:cNvSpPr txBox="1"/>
          <p:nvPr/>
        </p:nvSpPr>
        <p:spPr>
          <a:xfrm>
            <a:off x="-2016200" y="11698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8: Revise This Conclusion Paragraph</a:t>
            </a:r>
            <a:endParaRPr b="1" i="0" sz="1400" u="none" cap="none" strike="noStrike">
              <a:solidFill>
                <a:schemeClr val="dk1"/>
              </a:solidFill>
              <a:latin typeface="Arial"/>
              <a:ea typeface="Arial"/>
              <a:cs typeface="Arial"/>
              <a:sym typeface="Arial"/>
            </a:endParaRPr>
          </a:p>
        </p:txBody>
      </p:sp>
      <p:sp>
        <p:nvSpPr>
          <p:cNvPr id="168" name="Google Shape;168;p7"/>
          <p:cNvSpPr txBox="1"/>
          <p:nvPr/>
        </p:nvSpPr>
        <p:spPr>
          <a:xfrm>
            <a:off x="-2016200" y="2250120"/>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9: Definitive Words and Phrases</a:t>
            </a:r>
            <a:endParaRPr b="1" i="0" sz="1400" u="none" cap="none" strike="noStrike">
              <a:solidFill>
                <a:schemeClr val="dk1"/>
              </a:solidFill>
              <a:latin typeface="Arial"/>
              <a:ea typeface="Arial"/>
              <a:cs typeface="Arial"/>
              <a:sym typeface="Arial"/>
            </a:endParaRPr>
          </a:p>
        </p:txBody>
      </p:sp>
      <p:sp>
        <p:nvSpPr>
          <p:cNvPr id="169" name="Google Shape;169;p7"/>
          <p:cNvSpPr txBox="1"/>
          <p:nvPr/>
        </p:nvSpPr>
        <p:spPr>
          <a:xfrm>
            <a:off x="-2016200" y="1261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7: Revising Dull Conclusion Paragraphs</a:t>
            </a:r>
            <a:endParaRPr b="1" i="0" sz="1400" u="none" cap="none" strike="noStrike">
              <a:solidFill>
                <a:schemeClr val="dk1"/>
              </a:solidFill>
              <a:latin typeface="Arial"/>
              <a:ea typeface="Arial"/>
              <a:cs typeface="Arial"/>
              <a:sym typeface="Arial"/>
            </a:endParaRPr>
          </a:p>
        </p:txBody>
      </p:sp>
      <p:sp>
        <p:nvSpPr>
          <p:cNvPr id="170" name="Google Shape;170;p7"/>
          <p:cNvSpPr txBox="1"/>
          <p:nvPr/>
        </p:nvSpPr>
        <p:spPr>
          <a:xfrm>
            <a:off x="-2016200" y="29419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10: The Hypothetical Anecdote</a:t>
            </a:r>
            <a:endParaRPr b="1" i="0" sz="1400" u="none" cap="none" strike="noStrike">
              <a:solidFill>
                <a:schemeClr val="dk1"/>
              </a:solidFill>
              <a:latin typeface="Arial"/>
              <a:ea typeface="Arial"/>
              <a:cs typeface="Arial"/>
              <a:sym typeface="Arial"/>
            </a:endParaRPr>
          </a:p>
        </p:txBody>
      </p:sp>
      <p:sp>
        <p:nvSpPr>
          <p:cNvPr id="171" name="Google Shape;171;p7"/>
          <p:cNvSpPr txBox="1"/>
          <p:nvPr/>
        </p:nvSpPr>
        <p:spPr>
          <a:xfrm>
            <a:off x="-2016200" y="4003582"/>
            <a:ext cx="1956600" cy="837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11: Analyzing More Complex Conclusion Paragraphs</a:t>
            </a:r>
            <a:endParaRPr b="1" i="0" sz="1200" u="none" cap="none" strike="noStrike">
              <a:solidFill>
                <a:schemeClr val="dk1"/>
              </a:solidFill>
              <a:latin typeface="Arial"/>
              <a:ea typeface="Arial"/>
              <a:cs typeface="Arial"/>
              <a:sym typeface="Arial"/>
            </a:endParaRPr>
          </a:p>
        </p:txBody>
      </p:sp>
      <p:sp>
        <p:nvSpPr>
          <p:cNvPr id="172" name="Google Shape;172;p7"/>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Conclusions</a:t>
            </a:r>
            <a:endParaRPr/>
          </a:p>
        </p:txBody>
      </p:sp>
      <p:sp>
        <p:nvSpPr>
          <p:cNvPr id="173" name="Google Shape;173;p7"/>
          <p:cNvSpPr txBox="1"/>
          <p:nvPr/>
        </p:nvSpPr>
        <p:spPr>
          <a:xfrm>
            <a:off x="-2111350" y="4963532"/>
            <a:ext cx="1956600" cy="837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12: Crafting Powerful Conclusion Paragraphs</a:t>
            </a:r>
            <a:endParaRPr b="1" i="0" sz="1200" u="none" cap="none" strike="noStrike">
              <a:solidFill>
                <a:schemeClr val="dk1"/>
              </a:solidFill>
              <a:latin typeface="Arial"/>
              <a:ea typeface="Arial"/>
              <a:cs typeface="Arial"/>
              <a:sym typeface="Arial"/>
            </a:endParaRPr>
          </a:p>
        </p:txBody>
      </p:sp>
      <p:sp>
        <p:nvSpPr>
          <p:cNvPr id="174" name="Google Shape;174;p7"/>
          <p:cNvSpPr txBox="1"/>
          <p:nvPr/>
        </p:nvSpPr>
        <p:spPr>
          <a:xfrm>
            <a:off x="-2111350" y="5923482"/>
            <a:ext cx="1956600" cy="6255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13: Broadening Your Topic</a:t>
            </a:r>
            <a:endParaRPr b="1" i="0" sz="1200" u="none" cap="none" strike="noStrike">
              <a:solidFill>
                <a:schemeClr val="dk1"/>
              </a:solidFill>
              <a:latin typeface="Arial"/>
              <a:ea typeface="Arial"/>
              <a:cs typeface="Arial"/>
              <a:sym typeface="Arial"/>
            </a:endParaRPr>
          </a:p>
        </p:txBody>
      </p:sp>
      <p:sp>
        <p:nvSpPr>
          <p:cNvPr id="175" name="Google Shape;175;p7"/>
          <p:cNvSpPr txBox="1"/>
          <p:nvPr/>
        </p:nvSpPr>
        <p:spPr>
          <a:xfrm>
            <a:off x="-2111350" y="6671032"/>
            <a:ext cx="1956600" cy="837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14: Writing Response to Text Conclusion Paragraphs</a:t>
            </a:r>
            <a:endParaRPr b="1" i="0" sz="1200" u="none" cap="none" strike="noStrik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graphicFrame>
        <p:nvGraphicFramePr>
          <p:cNvPr id="180" name="Google Shape;180;p8"/>
          <p:cNvGraphicFramePr/>
          <p:nvPr/>
        </p:nvGraphicFramePr>
        <p:xfrm>
          <a:off x="13" y="2282547"/>
          <a:ext cx="3000000" cy="3000000"/>
        </p:xfrm>
        <a:graphic>
          <a:graphicData uri="http://schemas.openxmlformats.org/drawingml/2006/table">
            <a:tbl>
              <a:tblPr>
                <a:noFill/>
                <a:tableStyleId>{14D6A413-20E6-4494-9186-5421283C8D1F}</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81" name="Google Shape;181;p8"/>
          <p:cNvSpPr txBox="1"/>
          <p:nvPr/>
        </p:nvSpPr>
        <p:spPr>
          <a:xfrm>
            <a:off x="-2016200" y="134888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2- Review Pillar, Introduction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1" i="0" sz="1400" u="none" cap="none" strike="noStrike">
              <a:solidFill>
                <a:schemeClr val="dk1"/>
              </a:solidFill>
              <a:latin typeface="Arial"/>
              <a:ea typeface="Arial"/>
              <a:cs typeface="Arial"/>
              <a:sym typeface="Arial"/>
            </a:endParaRPr>
          </a:p>
        </p:txBody>
      </p:sp>
      <p:sp>
        <p:nvSpPr>
          <p:cNvPr id="182" name="Google Shape;182;p8"/>
          <p:cNvSpPr txBox="1"/>
          <p:nvPr/>
        </p:nvSpPr>
        <p:spPr>
          <a:xfrm>
            <a:off x="-2032800" y="2434957"/>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Day 3- 1st Main Idea/Reason Paragraph</a:t>
            </a:r>
            <a:endParaRPr b="1" i="0" sz="1400" u="none" cap="none" strike="noStrike">
              <a:solidFill>
                <a:schemeClr val="dk1"/>
              </a:solidFill>
              <a:latin typeface="Arial"/>
              <a:ea typeface="Arial"/>
              <a:cs typeface="Arial"/>
              <a:sym typeface="Arial"/>
            </a:endParaRPr>
          </a:p>
        </p:txBody>
      </p:sp>
      <p:sp>
        <p:nvSpPr>
          <p:cNvPr id="183" name="Google Shape;183;p8"/>
          <p:cNvSpPr txBox="1"/>
          <p:nvPr/>
        </p:nvSpPr>
        <p:spPr>
          <a:xfrm>
            <a:off x="-2032800" y="126157"/>
            <a:ext cx="1956600" cy="1119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300" u="none" cap="none" strike="noStrike">
                <a:solidFill>
                  <a:schemeClr val="dk1"/>
                </a:solidFill>
                <a:latin typeface="Arial"/>
                <a:ea typeface="Arial"/>
                <a:cs typeface="Arial"/>
                <a:sym typeface="Arial"/>
              </a:rPr>
              <a:t>Day 1- Assign Prompt, Pick List Choose, Prewriting Plan</a:t>
            </a:r>
            <a:endParaRPr b="1" i="0" sz="1400" u="none" cap="none" strike="noStrike">
              <a:solidFill>
                <a:schemeClr val="dk1"/>
              </a:solidFill>
              <a:latin typeface="Arial"/>
              <a:ea typeface="Arial"/>
              <a:cs typeface="Arial"/>
              <a:sym typeface="Arial"/>
            </a:endParaRPr>
          </a:p>
        </p:txBody>
      </p:sp>
      <p:sp>
        <p:nvSpPr>
          <p:cNvPr id="184" name="Google Shape;184;p8"/>
          <p:cNvSpPr txBox="1"/>
          <p:nvPr/>
        </p:nvSpPr>
        <p:spPr>
          <a:xfrm>
            <a:off x="-2016200" y="355193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4- 2nd Main Idea/Reason Paragraph</a:t>
            </a:r>
            <a:endParaRPr b="1" i="0" sz="1400" u="none" cap="none" strike="noStrike">
              <a:solidFill>
                <a:schemeClr val="dk1"/>
              </a:solidFill>
              <a:latin typeface="Arial"/>
              <a:ea typeface="Arial"/>
              <a:cs typeface="Arial"/>
              <a:sym typeface="Arial"/>
            </a:endParaRPr>
          </a:p>
        </p:txBody>
      </p:sp>
      <p:sp>
        <p:nvSpPr>
          <p:cNvPr id="185" name="Google Shape;185;p8"/>
          <p:cNvSpPr txBox="1"/>
          <p:nvPr/>
        </p:nvSpPr>
        <p:spPr>
          <a:xfrm>
            <a:off x="-2016200" y="472580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5- Conclusion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1" i="0" sz="1400" u="none" cap="none" strike="noStrike">
              <a:solidFill>
                <a:schemeClr val="dk1"/>
              </a:solidFill>
              <a:latin typeface="Arial"/>
              <a:ea typeface="Arial"/>
              <a:cs typeface="Arial"/>
              <a:sym typeface="Arial"/>
            </a:endParaRPr>
          </a:p>
        </p:txBody>
      </p:sp>
      <p:sp>
        <p:nvSpPr>
          <p:cNvPr id="186" name="Google Shape;186;p8"/>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 Process Writing</a:t>
            </a:r>
            <a:endParaRPr/>
          </a:p>
        </p:txBody>
      </p:sp>
      <p:sp>
        <p:nvSpPr>
          <p:cNvPr id="187" name="Google Shape;187;p8"/>
          <p:cNvSpPr txBox="1"/>
          <p:nvPr/>
        </p:nvSpPr>
        <p:spPr>
          <a:xfrm>
            <a:off x="-2032800" y="563518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6- Reread, Revise, Edit</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88" name="Google Shape;188;p8"/>
          <p:cNvSpPr txBox="1"/>
          <p:nvPr/>
        </p:nvSpPr>
        <p:spPr>
          <a:xfrm>
            <a:off x="-2032800" y="6792350"/>
            <a:ext cx="1956600" cy="1059000"/>
          </a:xfrm>
          <a:prstGeom prst="rect">
            <a:avLst/>
          </a:prstGeom>
          <a:solidFill>
            <a:srgbClr val="9FC5E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sng" cap="none" strike="noStrike">
                <a:solidFill>
                  <a:schemeClr val="dk1"/>
                </a:solidFill>
                <a:latin typeface="Arial"/>
                <a:ea typeface="Arial"/>
                <a:cs typeface="Arial"/>
                <a:sym typeface="Arial"/>
              </a:rPr>
              <a:t>Flex</a:t>
            </a:r>
            <a:endParaRPr b="1" i="0" sz="13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Peer conferencing, Sharing, Skill Review and Reinforcement</a:t>
            </a:r>
            <a:endParaRPr b="1" i="0" sz="1300" u="none" cap="none" strike="noStrik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